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335" r:id="rId5"/>
    <p:sldId id="336" r:id="rId6"/>
    <p:sldId id="337" r:id="rId7"/>
    <p:sldId id="338" r:id="rId8"/>
    <p:sldId id="358" r:id="rId9"/>
    <p:sldId id="349" r:id="rId10"/>
    <p:sldId id="340" r:id="rId11"/>
    <p:sldId id="348" r:id="rId12"/>
    <p:sldId id="350" r:id="rId13"/>
    <p:sldId id="351" r:id="rId14"/>
    <p:sldId id="352" r:id="rId15"/>
    <p:sldId id="353" r:id="rId16"/>
    <p:sldId id="354" r:id="rId17"/>
    <p:sldId id="355" r:id="rId18"/>
    <p:sldId id="362" r:id="rId19"/>
    <p:sldId id="365" r:id="rId20"/>
    <p:sldId id="341" r:id="rId21"/>
    <p:sldId id="359" r:id="rId22"/>
    <p:sldId id="360" r:id="rId23"/>
    <p:sldId id="361" r:id="rId24"/>
    <p:sldId id="363" r:id="rId25"/>
    <p:sldId id="356" r:id="rId26"/>
    <p:sldId id="364" r:id="rId27"/>
    <p:sldId id="34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379" autoAdjust="0"/>
  </p:normalViewPr>
  <p:slideViewPr>
    <p:cSldViewPr snapToGrid="0">
      <p:cViewPr varScale="1">
        <p:scale>
          <a:sx n="82" d="100"/>
          <a:sy n="82" d="100"/>
        </p:scale>
        <p:origin x="675" y="39"/>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27C2B4-6933-408C-93AD-30548F8256D5}"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FEA1C5C8-314A-4396-BDAC-F364F2FBA080}">
      <dgm:prSet/>
      <dgm:spPr/>
      <dgm:t>
        <a:bodyPr/>
        <a:lstStyle/>
        <a:p>
          <a:r>
            <a:rPr lang="en-US" b="1" dirty="0"/>
            <a:t>Business Metrics</a:t>
          </a:r>
        </a:p>
      </dgm:t>
    </dgm:pt>
    <dgm:pt modelId="{FEBC3AB1-62FA-42DF-BBD9-69A353D25EC1}" type="parTrans" cxnId="{19593276-E6E3-4052-82FE-19A64F06A1DB}">
      <dgm:prSet/>
      <dgm:spPr/>
      <dgm:t>
        <a:bodyPr/>
        <a:lstStyle/>
        <a:p>
          <a:endParaRPr lang="en-US"/>
        </a:p>
      </dgm:t>
    </dgm:pt>
    <dgm:pt modelId="{23F83C5C-BC14-4110-98C3-4B93FA187113}" type="sibTrans" cxnId="{19593276-E6E3-4052-82FE-19A64F06A1DB}">
      <dgm:prSet/>
      <dgm:spPr/>
      <dgm:t>
        <a:bodyPr/>
        <a:lstStyle/>
        <a:p>
          <a:endParaRPr lang="en-US"/>
        </a:p>
      </dgm:t>
    </dgm:pt>
    <dgm:pt modelId="{58416F9A-D01E-4D85-8497-F5D7A9AED109}">
      <dgm:prSet/>
      <dgm:spPr/>
      <dgm:t>
        <a:bodyPr/>
        <a:lstStyle/>
        <a:p>
          <a:r>
            <a:rPr lang="en-US"/>
            <a:t>1. Market Expansion: </a:t>
          </a:r>
        </a:p>
      </dgm:t>
    </dgm:pt>
    <dgm:pt modelId="{16413AE3-3F6E-4BD6-919E-9F5CF8DEF753}" type="parTrans" cxnId="{D5CA8BA4-EF7A-409E-BA8F-9A8B11406653}">
      <dgm:prSet/>
      <dgm:spPr/>
      <dgm:t>
        <a:bodyPr/>
        <a:lstStyle/>
        <a:p>
          <a:endParaRPr lang="en-US"/>
        </a:p>
      </dgm:t>
    </dgm:pt>
    <dgm:pt modelId="{5AF78345-A9EE-43C8-9BD3-19DCD0E5E6FA}" type="sibTrans" cxnId="{D5CA8BA4-EF7A-409E-BA8F-9A8B11406653}">
      <dgm:prSet/>
      <dgm:spPr/>
      <dgm:t>
        <a:bodyPr/>
        <a:lstStyle/>
        <a:p>
          <a:endParaRPr lang="en-US"/>
        </a:p>
      </dgm:t>
    </dgm:pt>
    <dgm:pt modelId="{F2D8CF9B-6ACA-41EC-94F7-A2AEE2D2CB38}">
      <dgm:prSet/>
      <dgm:spPr/>
      <dgm:t>
        <a:bodyPr/>
        <a:lstStyle/>
        <a:p>
          <a:r>
            <a:rPr lang="en-US"/>
            <a:t>2. Brand Differentiation.</a:t>
          </a:r>
        </a:p>
      </dgm:t>
    </dgm:pt>
    <dgm:pt modelId="{EBAFF8EB-3AD6-4731-948E-AB24ED7455C0}" type="parTrans" cxnId="{C161FD36-D4C5-4DD5-BA2A-C45813916F6C}">
      <dgm:prSet/>
      <dgm:spPr/>
      <dgm:t>
        <a:bodyPr/>
        <a:lstStyle/>
        <a:p>
          <a:endParaRPr lang="en-US"/>
        </a:p>
      </dgm:t>
    </dgm:pt>
    <dgm:pt modelId="{8E98B6AC-C452-47CD-8947-1E06F7C31A27}" type="sibTrans" cxnId="{C161FD36-D4C5-4DD5-BA2A-C45813916F6C}">
      <dgm:prSet/>
      <dgm:spPr/>
      <dgm:t>
        <a:bodyPr/>
        <a:lstStyle/>
        <a:p>
          <a:endParaRPr lang="en-US"/>
        </a:p>
      </dgm:t>
    </dgm:pt>
    <dgm:pt modelId="{7A0E701F-AF68-4B52-9BB5-F60341E24C3A}">
      <dgm:prSet/>
      <dgm:spPr/>
      <dgm:t>
        <a:bodyPr/>
        <a:lstStyle/>
        <a:p>
          <a:r>
            <a:rPr lang="en-US"/>
            <a:t>3. Operational Efficiency: </a:t>
          </a:r>
        </a:p>
      </dgm:t>
    </dgm:pt>
    <dgm:pt modelId="{23C7B88E-9B9E-4DCD-AC58-A5FAC8427E38}" type="parTrans" cxnId="{A0E278C4-FAFC-4D2B-80A2-0FA00D89D4B9}">
      <dgm:prSet/>
      <dgm:spPr/>
      <dgm:t>
        <a:bodyPr/>
        <a:lstStyle/>
        <a:p>
          <a:endParaRPr lang="en-US"/>
        </a:p>
      </dgm:t>
    </dgm:pt>
    <dgm:pt modelId="{468B61BB-675C-4CD2-AD9F-F84A843C6B87}" type="sibTrans" cxnId="{A0E278C4-FAFC-4D2B-80A2-0FA00D89D4B9}">
      <dgm:prSet/>
      <dgm:spPr/>
      <dgm:t>
        <a:bodyPr/>
        <a:lstStyle/>
        <a:p>
          <a:endParaRPr lang="en-US"/>
        </a:p>
      </dgm:t>
    </dgm:pt>
    <dgm:pt modelId="{979498BD-B82B-464B-95D5-41EAFCC27609}">
      <dgm:prSet/>
      <dgm:spPr/>
      <dgm:t>
        <a:bodyPr/>
        <a:lstStyle/>
        <a:p>
          <a:r>
            <a:rPr lang="en-US"/>
            <a:t>4. Customer Loyalty and Retention: </a:t>
          </a:r>
        </a:p>
      </dgm:t>
    </dgm:pt>
    <dgm:pt modelId="{8F6E1A1F-DF41-494A-895D-4F37084A891A}" type="parTrans" cxnId="{91606F1F-0400-4F47-8CBB-65A0D3798D71}">
      <dgm:prSet/>
      <dgm:spPr/>
      <dgm:t>
        <a:bodyPr/>
        <a:lstStyle/>
        <a:p>
          <a:endParaRPr lang="en-US"/>
        </a:p>
      </dgm:t>
    </dgm:pt>
    <dgm:pt modelId="{F7F3A25E-DA19-4E61-98A5-1FD4217D03FE}" type="sibTrans" cxnId="{91606F1F-0400-4F47-8CBB-65A0D3798D71}">
      <dgm:prSet/>
      <dgm:spPr/>
      <dgm:t>
        <a:bodyPr/>
        <a:lstStyle/>
        <a:p>
          <a:endParaRPr lang="en-US"/>
        </a:p>
      </dgm:t>
    </dgm:pt>
    <dgm:pt modelId="{E4F09F6E-84EF-4C5A-B1BD-29DDC12A8862}">
      <dgm:prSet/>
      <dgm:spPr/>
      <dgm:t>
        <a:bodyPr/>
        <a:lstStyle/>
        <a:p>
          <a:r>
            <a:rPr lang="en-US"/>
            <a:t>5. Data-Driven Insights for Product Development: .</a:t>
          </a:r>
        </a:p>
      </dgm:t>
    </dgm:pt>
    <dgm:pt modelId="{49A750E1-2743-4543-8D34-109D81E6CF99}" type="parTrans" cxnId="{7F2CAF6E-C99F-4677-96FD-7911E0F9418D}">
      <dgm:prSet/>
      <dgm:spPr/>
      <dgm:t>
        <a:bodyPr/>
        <a:lstStyle/>
        <a:p>
          <a:endParaRPr lang="en-US"/>
        </a:p>
      </dgm:t>
    </dgm:pt>
    <dgm:pt modelId="{187A515F-9965-4FFC-B5D1-C66DA67656EE}" type="sibTrans" cxnId="{7F2CAF6E-C99F-4677-96FD-7911E0F9418D}">
      <dgm:prSet/>
      <dgm:spPr/>
      <dgm:t>
        <a:bodyPr/>
        <a:lstStyle/>
        <a:p>
          <a:endParaRPr lang="en-US"/>
        </a:p>
      </dgm:t>
    </dgm:pt>
    <dgm:pt modelId="{3BA0EC04-AB97-4523-8B7E-1D18586B8056}" type="pres">
      <dgm:prSet presAssocID="{5627C2B4-6933-408C-93AD-30548F8256D5}" presName="linear" presStyleCnt="0">
        <dgm:presLayoutVars>
          <dgm:animLvl val="lvl"/>
          <dgm:resizeHandles val="exact"/>
        </dgm:presLayoutVars>
      </dgm:prSet>
      <dgm:spPr/>
    </dgm:pt>
    <dgm:pt modelId="{60C30208-9D76-4FB8-876C-CFC99C72A723}" type="pres">
      <dgm:prSet presAssocID="{FEA1C5C8-314A-4396-BDAC-F364F2FBA080}" presName="parentText" presStyleLbl="node1" presStyleIdx="0" presStyleCnt="6">
        <dgm:presLayoutVars>
          <dgm:chMax val="0"/>
          <dgm:bulletEnabled val="1"/>
        </dgm:presLayoutVars>
      </dgm:prSet>
      <dgm:spPr/>
    </dgm:pt>
    <dgm:pt modelId="{2D8367B2-7BCD-45B5-8772-5E685187168D}" type="pres">
      <dgm:prSet presAssocID="{23F83C5C-BC14-4110-98C3-4B93FA187113}" presName="spacer" presStyleCnt="0"/>
      <dgm:spPr/>
    </dgm:pt>
    <dgm:pt modelId="{E9BE4EA0-5334-46D4-BF24-0D9694A3C0F8}" type="pres">
      <dgm:prSet presAssocID="{58416F9A-D01E-4D85-8497-F5D7A9AED109}" presName="parentText" presStyleLbl="node1" presStyleIdx="1" presStyleCnt="6">
        <dgm:presLayoutVars>
          <dgm:chMax val="0"/>
          <dgm:bulletEnabled val="1"/>
        </dgm:presLayoutVars>
      </dgm:prSet>
      <dgm:spPr/>
    </dgm:pt>
    <dgm:pt modelId="{480196E0-983F-4244-B2C2-3CACD13DF853}" type="pres">
      <dgm:prSet presAssocID="{5AF78345-A9EE-43C8-9BD3-19DCD0E5E6FA}" presName="spacer" presStyleCnt="0"/>
      <dgm:spPr/>
    </dgm:pt>
    <dgm:pt modelId="{BE8C4F6D-97E7-4FBA-853F-EDB4180EF2C3}" type="pres">
      <dgm:prSet presAssocID="{F2D8CF9B-6ACA-41EC-94F7-A2AEE2D2CB38}" presName="parentText" presStyleLbl="node1" presStyleIdx="2" presStyleCnt="6">
        <dgm:presLayoutVars>
          <dgm:chMax val="0"/>
          <dgm:bulletEnabled val="1"/>
        </dgm:presLayoutVars>
      </dgm:prSet>
      <dgm:spPr/>
    </dgm:pt>
    <dgm:pt modelId="{6036993C-FF39-4466-A368-4DDCE077071B}" type="pres">
      <dgm:prSet presAssocID="{8E98B6AC-C452-47CD-8947-1E06F7C31A27}" presName="spacer" presStyleCnt="0"/>
      <dgm:spPr/>
    </dgm:pt>
    <dgm:pt modelId="{EA22BD6F-4BB4-4712-9354-7876DCDAE4A5}" type="pres">
      <dgm:prSet presAssocID="{7A0E701F-AF68-4B52-9BB5-F60341E24C3A}" presName="parentText" presStyleLbl="node1" presStyleIdx="3" presStyleCnt="6">
        <dgm:presLayoutVars>
          <dgm:chMax val="0"/>
          <dgm:bulletEnabled val="1"/>
        </dgm:presLayoutVars>
      </dgm:prSet>
      <dgm:spPr/>
    </dgm:pt>
    <dgm:pt modelId="{0F160AA0-189D-44A0-A0ED-F0DC6221A88C}" type="pres">
      <dgm:prSet presAssocID="{468B61BB-675C-4CD2-AD9F-F84A843C6B87}" presName="spacer" presStyleCnt="0"/>
      <dgm:spPr/>
    </dgm:pt>
    <dgm:pt modelId="{969AE268-79F3-4D36-8A3C-8F3475181B93}" type="pres">
      <dgm:prSet presAssocID="{979498BD-B82B-464B-95D5-41EAFCC27609}" presName="parentText" presStyleLbl="node1" presStyleIdx="4" presStyleCnt="6">
        <dgm:presLayoutVars>
          <dgm:chMax val="0"/>
          <dgm:bulletEnabled val="1"/>
        </dgm:presLayoutVars>
      </dgm:prSet>
      <dgm:spPr/>
    </dgm:pt>
    <dgm:pt modelId="{14FDAFF9-113C-4E35-BF9C-954A15B6635B}" type="pres">
      <dgm:prSet presAssocID="{F7F3A25E-DA19-4E61-98A5-1FD4217D03FE}" presName="spacer" presStyleCnt="0"/>
      <dgm:spPr/>
    </dgm:pt>
    <dgm:pt modelId="{5BF25378-746B-406A-8276-195160747790}" type="pres">
      <dgm:prSet presAssocID="{E4F09F6E-84EF-4C5A-B1BD-29DDC12A8862}" presName="parentText" presStyleLbl="node1" presStyleIdx="5" presStyleCnt="6">
        <dgm:presLayoutVars>
          <dgm:chMax val="0"/>
          <dgm:bulletEnabled val="1"/>
        </dgm:presLayoutVars>
      </dgm:prSet>
      <dgm:spPr/>
    </dgm:pt>
  </dgm:ptLst>
  <dgm:cxnLst>
    <dgm:cxn modelId="{91606F1F-0400-4F47-8CBB-65A0D3798D71}" srcId="{5627C2B4-6933-408C-93AD-30548F8256D5}" destId="{979498BD-B82B-464B-95D5-41EAFCC27609}" srcOrd="4" destOrd="0" parTransId="{8F6E1A1F-DF41-494A-895D-4F37084A891A}" sibTransId="{F7F3A25E-DA19-4E61-98A5-1FD4217D03FE}"/>
    <dgm:cxn modelId="{C161FD36-D4C5-4DD5-BA2A-C45813916F6C}" srcId="{5627C2B4-6933-408C-93AD-30548F8256D5}" destId="{F2D8CF9B-6ACA-41EC-94F7-A2AEE2D2CB38}" srcOrd="2" destOrd="0" parTransId="{EBAFF8EB-3AD6-4731-948E-AB24ED7455C0}" sibTransId="{8E98B6AC-C452-47CD-8947-1E06F7C31A27}"/>
    <dgm:cxn modelId="{0CFDD139-7AEC-4379-A3E2-B9639654E734}" type="presOf" srcId="{FEA1C5C8-314A-4396-BDAC-F364F2FBA080}" destId="{60C30208-9D76-4FB8-876C-CFC99C72A723}" srcOrd="0" destOrd="0" presId="urn:microsoft.com/office/officeart/2005/8/layout/vList2"/>
    <dgm:cxn modelId="{7F2CAF6E-C99F-4677-96FD-7911E0F9418D}" srcId="{5627C2B4-6933-408C-93AD-30548F8256D5}" destId="{E4F09F6E-84EF-4C5A-B1BD-29DDC12A8862}" srcOrd="5" destOrd="0" parTransId="{49A750E1-2743-4543-8D34-109D81E6CF99}" sibTransId="{187A515F-9965-4FFC-B5D1-C66DA67656EE}"/>
    <dgm:cxn modelId="{19593276-E6E3-4052-82FE-19A64F06A1DB}" srcId="{5627C2B4-6933-408C-93AD-30548F8256D5}" destId="{FEA1C5C8-314A-4396-BDAC-F364F2FBA080}" srcOrd="0" destOrd="0" parTransId="{FEBC3AB1-62FA-42DF-BBD9-69A353D25EC1}" sibTransId="{23F83C5C-BC14-4110-98C3-4B93FA187113}"/>
    <dgm:cxn modelId="{3458D58A-D1B4-44B4-9BAA-BDA40852B3AA}" type="presOf" srcId="{58416F9A-D01E-4D85-8497-F5D7A9AED109}" destId="{E9BE4EA0-5334-46D4-BF24-0D9694A3C0F8}" srcOrd="0" destOrd="0" presId="urn:microsoft.com/office/officeart/2005/8/layout/vList2"/>
    <dgm:cxn modelId="{D5CA8BA4-EF7A-409E-BA8F-9A8B11406653}" srcId="{5627C2B4-6933-408C-93AD-30548F8256D5}" destId="{58416F9A-D01E-4D85-8497-F5D7A9AED109}" srcOrd="1" destOrd="0" parTransId="{16413AE3-3F6E-4BD6-919E-9F5CF8DEF753}" sibTransId="{5AF78345-A9EE-43C8-9BD3-19DCD0E5E6FA}"/>
    <dgm:cxn modelId="{83E559AA-0B34-472D-9D60-A442B2F02D0F}" type="presOf" srcId="{E4F09F6E-84EF-4C5A-B1BD-29DDC12A8862}" destId="{5BF25378-746B-406A-8276-195160747790}" srcOrd="0" destOrd="0" presId="urn:microsoft.com/office/officeart/2005/8/layout/vList2"/>
    <dgm:cxn modelId="{A0E278C4-FAFC-4D2B-80A2-0FA00D89D4B9}" srcId="{5627C2B4-6933-408C-93AD-30548F8256D5}" destId="{7A0E701F-AF68-4B52-9BB5-F60341E24C3A}" srcOrd="3" destOrd="0" parTransId="{23C7B88E-9B9E-4DCD-AC58-A5FAC8427E38}" sibTransId="{468B61BB-675C-4CD2-AD9F-F84A843C6B87}"/>
    <dgm:cxn modelId="{BEA792D2-0B2E-43D6-8D7A-3AFBB18D0CFC}" type="presOf" srcId="{F2D8CF9B-6ACA-41EC-94F7-A2AEE2D2CB38}" destId="{BE8C4F6D-97E7-4FBA-853F-EDB4180EF2C3}" srcOrd="0" destOrd="0" presId="urn:microsoft.com/office/officeart/2005/8/layout/vList2"/>
    <dgm:cxn modelId="{967C26D7-2C7B-47B8-9F69-62D7BA18C014}" type="presOf" srcId="{7A0E701F-AF68-4B52-9BB5-F60341E24C3A}" destId="{EA22BD6F-4BB4-4712-9354-7876DCDAE4A5}" srcOrd="0" destOrd="0" presId="urn:microsoft.com/office/officeart/2005/8/layout/vList2"/>
    <dgm:cxn modelId="{9D8E6FF5-2F04-465B-B3DF-426234CF8B1D}" type="presOf" srcId="{979498BD-B82B-464B-95D5-41EAFCC27609}" destId="{969AE268-79F3-4D36-8A3C-8F3475181B93}" srcOrd="0" destOrd="0" presId="urn:microsoft.com/office/officeart/2005/8/layout/vList2"/>
    <dgm:cxn modelId="{7D41FBFB-732C-42D1-A6A0-D6F2AB76E70B}" type="presOf" srcId="{5627C2B4-6933-408C-93AD-30548F8256D5}" destId="{3BA0EC04-AB97-4523-8B7E-1D18586B8056}" srcOrd="0" destOrd="0" presId="urn:microsoft.com/office/officeart/2005/8/layout/vList2"/>
    <dgm:cxn modelId="{30252BE3-4A66-42F2-B36F-BAC14D051785}" type="presParOf" srcId="{3BA0EC04-AB97-4523-8B7E-1D18586B8056}" destId="{60C30208-9D76-4FB8-876C-CFC99C72A723}" srcOrd="0" destOrd="0" presId="urn:microsoft.com/office/officeart/2005/8/layout/vList2"/>
    <dgm:cxn modelId="{FBFDB519-7E17-4DB7-9B31-CC784A6280B8}" type="presParOf" srcId="{3BA0EC04-AB97-4523-8B7E-1D18586B8056}" destId="{2D8367B2-7BCD-45B5-8772-5E685187168D}" srcOrd="1" destOrd="0" presId="urn:microsoft.com/office/officeart/2005/8/layout/vList2"/>
    <dgm:cxn modelId="{200DF2FE-C1FF-4863-9BDC-824FC8B2A226}" type="presParOf" srcId="{3BA0EC04-AB97-4523-8B7E-1D18586B8056}" destId="{E9BE4EA0-5334-46D4-BF24-0D9694A3C0F8}" srcOrd="2" destOrd="0" presId="urn:microsoft.com/office/officeart/2005/8/layout/vList2"/>
    <dgm:cxn modelId="{04A83BD9-B247-4E03-89F8-D1F19128CBBC}" type="presParOf" srcId="{3BA0EC04-AB97-4523-8B7E-1D18586B8056}" destId="{480196E0-983F-4244-B2C2-3CACD13DF853}" srcOrd="3" destOrd="0" presId="urn:microsoft.com/office/officeart/2005/8/layout/vList2"/>
    <dgm:cxn modelId="{EAB36F70-9A26-4EDA-9F09-8611C1C5C3FB}" type="presParOf" srcId="{3BA0EC04-AB97-4523-8B7E-1D18586B8056}" destId="{BE8C4F6D-97E7-4FBA-853F-EDB4180EF2C3}" srcOrd="4" destOrd="0" presId="urn:microsoft.com/office/officeart/2005/8/layout/vList2"/>
    <dgm:cxn modelId="{AAA9164C-B646-4A10-8AD8-BC9A23F8C476}" type="presParOf" srcId="{3BA0EC04-AB97-4523-8B7E-1D18586B8056}" destId="{6036993C-FF39-4466-A368-4DDCE077071B}" srcOrd="5" destOrd="0" presId="urn:microsoft.com/office/officeart/2005/8/layout/vList2"/>
    <dgm:cxn modelId="{A76B3999-77E3-4629-8C9E-670DA9AFD551}" type="presParOf" srcId="{3BA0EC04-AB97-4523-8B7E-1D18586B8056}" destId="{EA22BD6F-4BB4-4712-9354-7876DCDAE4A5}" srcOrd="6" destOrd="0" presId="urn:microsoft.com/office/officeart/2005/8/layout/vList2"/>
    <dgm:cxn modelId="{4BCEAAD7-86F7-4033-B907-DED05BCD7B18}" type="presParOf" srcId="{3BA0EC04-AB97-4523-8B7E-1D18586B8056}" destId="{0F160AA0-189D-44A0-A0ED-F0DC6221A88C}" srcOrd="7" destOrd="0" presId="urn:microsoft.com/office/officeart/2005/8/layout/vList2"/>
    <dgm:cxn modelId="{B33ED70C-768A-4B59-9F80-41302B86AED9}" type="presParOf" srcId="{3BA0EC04-AB97-4523-8B7E-1D18586B8056}" destId="{969AE268-79F3-4D36-8A3C-8F3475181B93}" srcOrd="8" destOrd="0" presId="urn:microsoft.com/office/officeart/2005/8/layout/vList2"/>
    <dgm:cxn modelId="{8695AA45-65C1-41EA-8C2F-2DE1055F1806}" type="presParOf" srcId="{3BA0EC04-AB97-4523-8B7E-1D18586B8056}" destId="{14FDAFF9-113C-4E35-BF9C-954A15B6635B}" srcOrd="9" destOrd="0" presId="urn:microsoft.com/office/officeart/2005/8/layout/vList2"/>
    <dgm:cxn modelId="{9D1F604B-C789-44A8-B20B-1AE2E4705280}" type="presParOf" srcId="{3BA0EC04-AB97-4523-8B7E-1D18586B8056}" destId="{5BF25378-746B-406A-8276-19516074779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1D4DE3-342D-4F7E-949C-50F4205B673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03B2837-75A9-4811-9A2A-7C476C981BED}">
      <dgm:prSet/>
      <dgm:spPr/>
      <dgm:t>
        <a:bodyPr/>
        <a:lstStyle/>
        <a:p>
          <a:pPr>
            <a:lnSpc>
              <a:spcPct val="100000"/>
            </a:lnSpc>
          </a:pPr>
          <a:r>
            <a:rPr lang="en-US" dirty="0"/>
            <a:t>Project structure definition and modularity</a:t>
          </a:r>
        </a:p>
      </dgm:t>
    </dgm:pt>
    <dgm:pt modelId="{4C2E980E-9E5F-4BF6-9A12-58020C22487E}" type="parTrans" cxnId="{F3D61C68-E199-4F29-B4D0-9BF6CF20EC4A}">
      <dgm:prSet/>
      <dgm:spPr/>
      <dgm:t>
        <a:bodyPr/>
        <a:lstStyle/>
        <a:p>
          <a:endParaRPr lang="en-US"/>
        </a:p>
      </dgm:t>
    </dgm:pt>
    <dgm:pt modelId="{66B2EE64-F3E1-4C95-8817-B5CBFB180058}" type="sibTrans" cxnId="{F3D61C68-E199-4F29-B4D0-9BF6CF20EC4A}">
      <dgm:prSet/>
      <dgm:spPr/>
      <dgm:t>
        <a:bodyPr/>
        <a:lstStyle/>
        <a:p>
          <a:endParaRPr lang="en-US"/>
        </a:p>
      </dgm:t>
    </dgm:pt>
    <dgm:pt modelId="{F9376B77-3952-4639-A366-4D1E29B69C40}">
      <dgm:prSet/>
      <dgm:spPr/>
      <dgm:t>
        <a:bodyPr/>
        <a:lstStyle/>
        <a:p>
          <a:pPr>
            <a:lnSpc>
              <a:spcPct val="100000"/>
            </a:lnSpc>
          </a:pPr>
          <a:r>
            <a:rPr lang="en-US" dirty="0"/>
            <a:t>Code Versioning</a:t>
          </a:r>
        </a:p>
      </dgm:t>
    </dgm:pt>
    <dgm:pt modelId="{6F8EA242-57F6-4C6D-B5DD-85FFDC417D78}" type="parTrans" cxnId="{D12D1FED-6E67-44B1-846A-0B235873793B}">
      <dgm:prSet/>
      <dgm:spPr/>
      <dgm:t>
        <a:bodyPr/>
        <a:lstStyle/>
        <a:p>
          <a:endParaRPr lang="en-US"/>
        </a:p>
      </dgm:t>
    </dgm:pt>
    <dgm:pt modelId="{5F922220-3C92-44CF-8C53-981CE76695C9}" type="sibTrans" cxnId="{D12D1FED-6E67-44B1-846A-0B235873793B}">
      <dgm:prSet/>
      <dgm:spPr/>
      <dgm:t>
        <a:bodyPr/>
        <a:lstStyle/>
        <a:p>
          <a:endParaRPr lang="en-US"/>
        </a:p>
      </dgm:t>
    </dgm:pt>
    <dgm:pt modelId="{5757B135-C4DC-4559-B297-7C14013A0B3A}">
      <dgm:prSet/>
      <dgm:spPr/>
      <dgm:t>
        <a:bodyPr/>
        <a:lstStyle/>
        <a:p>
          <a:pPr>
            <a:lnSpc>
              <a:spcPct val="100000"/>
            </a:lnSpc>
          </a:pPr>
          <a:r>
            <a:rPr lang="en-US"/>
            <a:t>Data versioning</a:t>
          </a:r>
        </a:p>
      </dgm:t>
    </dgm:pt>
    <dgm:pt modelId="{9BBB156B-3226-47D8-936E-55391A4FF79F}" type="parTrans" cxnId="{826A8D15-ECF5-41D6-A65D-112BBA84D0DB}">
      <dgm:prSet/>
      <dgm:spPr/>
      <dgm:t>
        <a:bodyPr/>
        <a:lstStyle/>
        <a:p>
          <a:endParaRPr lang="en-US"/>
        </a:p>
      </dgm:t>
    </dgm:pt>
    <dgm:pt modelId="{E23D16B5-86DF-44E1-B6A5-768C10AC5CF6}" type="sibTrans" cxnId="{826A8D15-ECF5-41D6-A65D-112BBA84D0DB}">
      <dgm:prSet/>
      <dgm:spPr/>
      <dgm:t>
        <a:bodyPr/>
        <a:lstStyle/>
        <a:p>
          <a:endParaRPr lang="en-US"/>
        </a:p>
      </dgm:t>
    </dgm:pt>
    <dgm:pt modelId="{FDA2BE06-226F-474E-82E1-8DAC46425B07}">
      <dgm:prSet/>
      <dgm:spPr/>
      <dgm:t>
        <a:bodyPr/>
        <a:lstStyle/>
        <a:p>
          <a:pPr>
            <a:lnSpc>
              <a:spcPct val="100000"/>
            </a:lnSpc>
          </a:pPr>
          <a:r>
            <a:rPr lang="en-US" dirty="0"/>
            <a:t>Experiment tracking and model versioning</a:t>
          </a:r>
        </a:p>
      </dgm:t>
    </dgm:pt>
    <dgm:pt modelId="{F9D80578-E9E4-4A49-8A7B-F695E8A1748B}" type="parTrans" cxnId="{540871AE-5096-49AE-B24D-9C5C2D208061}">
      <dgm:prSet/>
      <dgm:spPr/>
      <dgm:t>
        <a:bodyPr/>
        <a:lstStyle/>
        <a:p>
          <a:endParaRPr lang="en-US"/>
        </a:p>
      </dgm:t>
    </dgm:pt>
    <dgm:pt modelId="{F9A943FD-CD20-4730-8608-B82658BA2FFF}" type="sibTrans" cxnId="{540871AE-5096-49AE-B24D-9C5C2D208061}">
      <dgm:prSet/>
      <dgm:spPr/>
      <dgm:t>
        <a:bodyPr/>
        <a:lstStyle/>
        <a:p>
          <a:endParaRPr lang="en-US"/>
        </a:p>
      </dgm:t>
    </dgm:pt>
    <dgm:pt modelId="{8E666CB4-2449-48D3-BF2E-EA136731DA21}">
      <dgm:prSet/>
      <dgm:spPr/>
      <dgm:t>
        <a:bodyPr/>
        <a:lstStyle/>
        <a:p>
          <a:pPr>
            <a:lnSpc>
              <a:spcPct val="100000"/>
            </a:lnSpc>
          </a:pPr>
          <a:r>
            <a:rPr lang="en-US" dirty="0"/>
            <a:t>Setting up a meta store for metadata</a:t>
          </a:r>
        </a:p>
      </dgm:t>
    </dgm:pt>
    <dgm:pt modelId="{7B5B2BE5-319F-4E5F-8E5D-7AE4ED7D927B}" type="parTrans" cxnId="{E35E55BE-D7E9-41A3-B9C3-8BF1F3A77416}">
      <dgm:prSet/>
      <dgm:spPr/>
      <dgm:t>
        <a:bodyPr/>
        <a:lstStyle/>
        <a:p>
          <a:endParaRPr lang="en-US"/>
        </a:p>
      </dgm:t>
    </dgm:pt>
    <dgm:pt modelId="{3548045F-3745-4C47-8FD3-0B12E32C0728}" type="sibTrans" cxnId="{E35E55BE-D7E9-41A3-B9C3-8BF1F3A77416}">
      <dgm:prSet/>
      <dgm:spPr/>
      <dgm:t>
        <a:bodyPr/>
        <a:lstStyle/>
        <a:p>
          <a:endParaRPr lang="en-US"/>
        </a:p>
      </dgm:t>
    </dgm:pt>
    <dgm:pt modelId="{37FD81D8-73DF-416A-8E77-C671EF762841}">
      <dgm:prSet/>
      <dgm:spPr/>
      <dgm:t>
        <a:bodyPr/>
        <a:lstStyle/>
        <a:p>
          <a:pPr>
            <a:lnSpc>
              <a:spcPct val="100000"/>
            </a:lnSpc>
          </a:pPr>
          <a:r>
            <a:rPr lang="en-US" dirty="0"/>
            <a:t>Setting up the machine learning pipeline</a:t>
          </a:r>
        </a:p>
      </dgm:t>
    </dgm:pt>
    <dgm:pt modelId="{1D25B867-F6AD-4F69-A165-3B41C6DA3914}" type="parTrans" cxnId="{7D22712F-B9FE-45EC-9619-B2627600CF71}">
      <dgm:prSet/>
      <dgm:spPr/>
      <dgm:t>
        <a:bodyPr/>
        <a:lstStyle/>
        <a:p>
          <a:endParaRPr lang="en-US"/>
        </a:p>
      </dgm:t>
    </dgm:pt>
    <dgm:pt modelId="{C6E0515D-379A-4E26-AFBD-4617D899F7DF}" type="sibTrans" cxnId="{7D22712F-B9FE-45EC-9619-B2627600CF71}">
      <dgm:prSet/>
      <dgm:spPr/>
      <dgm:t>
        <a:bodyPr/>
        <a:lstStyle/>
        <a:p>
          <a:endParaRPr lang="en-US"/>
        </a:p>
      </dgm:t>
    </dgm:pt>
    <dgm:pt modelId="{4B1B0D53-C624-49C5-BC94-41CECDEA13A3}" type="pres">
      <dgm:prSet presAssocID="{041D4DE3-342D-4F7E-949C-50F4205B673A}" presName="root" presStyleCnt="0">
        <dgm:presLayoutVars>
          <dgm:dir/>
          <dgm:resizeHandles val="exact"/>
        </dgm:presLayoutVars>
      </dgm:prSet>
      <dgm:spPr/>
    </dgm:pt>
    <dgm:pt modelId="{926BCC11-FB69-4B1B-B2C8-3904260F4F2E}" type="pres">
      <dgm:prSet presAssocID="{303B2837-75A9-4811-9A2A-7C476C981BED}" presName="compNode" presStyleCnt="0"/>
      <dgm:spPr/>
    </dgm:pt>
    <dgm:pt modelId="{BA838A32-D418-4B5A-9ECD-3D06730AA2BA}" type="pres">
      <dgm:prSet presAssocID="{303B2837-75A9-4811-9A2A-7C476C981BED}" presName="bgRect" presStyleLbl="bgShp" presStyleIdx="0" presStyleCnt="6"/>
      <dgm:spPr/>
    </dgm:pt>
    <dgm:pt modelId="{FC0AF7CD-218E-4624-AE49-B9D297A4DE3C}" type="pres">
      <dgm:prSet presAssocID="{303B2837-75A9-4811-9A2A-7C476C981BE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1E9ACD38-1750-4050-8F55-6C8791982BAF}" type="pres">
      <dgm:prSet presAssocID="{303B2837-75A9-4811-9A2A-7C476C981BED}" presName="spaceRect" presStyleCnt="0"/>
      <dgm:spPr/>
    </dgm:pt>
    <dgm:pt modelId="{6F2453A6-6C21-44FF-8D48-B9A3C0E531A1}" type="pres">
      <dgm:prSet presAssocID="{303B2837-75A9-4811-9A2A-7C476C981BED}" presName="parTx" presStyleLbl="revTx" presStyleIdx="0" presStyleCnt="6">
        <dgm:presLayoutVars>
          <dgm:chMax val="0"/>
          <dgm:chPref val="0"/>
        </dgm:presLayoutVars>
      </dgm:prSet>
      <dgm:spPr/>
    </dgm:pt>
    <dgm:pt modelId="{A2431AEC-44A9-4AAA-9121-F52F77D43F9A}" type="pres">
      <dgm:prSet presAssocID="{66B2EE64-F3E1-4C95-8817-B5CBFB180058}" presName="sibTrans" presStyleCnt="0"/>
      <dgm:spPr/>
    </dgm:pt>
    <dgm:pt modelId="{F5B6A4BE-0585-4F5C-9D12-8251455BB3B8}" type="pres">
      <dgm:prSet presAssocID="{F9376B77-3952-4639-A366-4D1E29B69C40}" presName="compNode" presStyleCnt="0"/>
      <dgm:spPr/>
    </dgm:pt>
    <dgm:pt modelId="{8DBDEDB8-31A7-439D-A8EA-DB5208FAC5B6}" type="pres">
      <dgm:prSet presAssocID="{F9376B77-3952-4639-A366-4D1E29B69C40}" presName="bgRect" presStyleLbl="bgShp" presStyleIdx="1" presStyleCnt="6"/>
      <dgm:spPr/>
    </dgm:pt>
    <dgm:pt modelId="{FA941AFB-F222-4FA4-BD60-AEAE1F700431}" type="pres">
      <dgm:prSet presAssocID="{F9376B77-3952-4639-A366-4D1E29B69C4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D72C1677-16A7-4AA5-9E5E-338C6C4F3214}" type="pres">
      <dgm:prSet presAssocID="{F9376B77-3952-4639-A366-4D1E29B69C40}" presName="spaceRect" presStyleCnt="0"/>
      <dgm:spPr/>
    </dgm:pt>
    <dgm:pt modelId="{EF8A5B8B-045F-4A3D-98C4-E88162FA90BF}" type="pres">
      <dgm:prSet presAssocID="{F9376B77-3952-4639-A366-4D1E29B69C40}" presName="parTx" presStyleLbl="revTx" presStyleIdx="1" presStyleCnt="6">
        <dgm:presLayoutVars>
          <dgm:chMax val="0"/>
          <dgm:chPref val="0"/>
        </dgm:presLayoutVars>
      </dgm:prSet>
      <dgm:spPr/>
    </dgm:pt>
    <dgm:pt modelId="{60D18ED0-F2CB-4691-AA1C-9C3CB6E0F8FF}" type="pres">
      <dgm:prSet presAssocID="{5F922220-3C92-44CF-8C53-981CE76695C9}" presName="sibTrans" presStyleCnt="0"/>
      <dgm:spPr/>
    </dgm:pt>
    <dgm:pt modelId="{9F711612-8852-491B-9041-704A997C8BF6}" type="pres">
      <dgm:prSet presAssocID="{5757B135-C4DC-4559-B297-7C14013A0B3A}" presName="compNode" presStyleCnt="0"/>
      <dgm:spPr/>
    </dgm:pt>
    <dgm:pt modelId="{1F13F81A-8AA2-422F-AB8E-4FC6EE1FDB18}" type="pres">
      <dgm:prSet presAssocID="{5757B135-C4DC-4559-B297-7C14013A0B3A}" presName="bgRect" presStyleLbl="bgShp" presStyleIdx="2" presStyleCnt="6"/>
      <dgm:spPr/>
    </dgm:pt>
    <dgm:pt modelId="{BE693CAC-505C-4177-9E33-396E9E712D6A}" type="pres">
      <dgm:prSet presAssocID="{5757B135-C4DC-4559-B297-7C14013A0B3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2E78396-3C1A-436A-B87F-16713DE0EAC2}" type="pres">
      <dgm:prSet presAssocID="{5757B135-C4DC-4559-B297-7C14013A0B3A}" presName="spaceRect" presStyleCnt="0"/>
      <dgm:spPr/>
    </dgm:pt>
    <dgm:pt modelId="{237F2AA2-752D-4019-8F4F-413371EF5C49}" type="pres">
      <dgm:prSet presAssocID="{5757B135-C4DC-4559-B297-7C14013A0B3A}" presName="parTx" presStyleLbl="revTx" presStyleIdx="2" presStyleCnt="6">
        <dgm:presLayoutVars>
          <dgm:chMax val="0"/>
          <dgm:chPref val="0"/>
        </dgm:presLayoutVars>
      </dgm:prSet>
      <dgm:spPr/>
    </dgm:pt>
    <dgm:pt modelId="{3D822B2C-AEF0-4403-9DF6-FD6C64F5938A}" type="pres">
      <dgm:prSet presAssocID="{E23D16B5-86DF-44E1-B6A5-768C10AC5CF6}" presName="sibTrans" presStyleCnt="0"/>
      <dgm:spPr/>
    </dgm:pt>
    <dgm:pt modelId="{D493328D-3297-4D3A-AC8C-02A0A6DFC164}" type="pres">
      <dgm:prSet presAssocID="{FDA2BE06-226F-474E-82E1-8DAC46425B07}" presName="compNode" presStyleCnt="0"/>
      <dgm:spPr/>
    </dgm:pt>
    <dgm:pt modelId="{20E13969-3F9E-4972-8B43-8AD95034BD14}" type="pres">
      <dgm:prSet presAssocID="{FDA2BE06-226F-474E-82E1-8DAC46425B07}" presName="bgRect" presStyleLbl="bgShp" presStyleIdx="3" presStyleCnt="6"/>
      <dgm:spPr/>
    </dgm:pt>
    <dgm:pt modelId="{A900C7A5-BA1E-4890-8F4F-B8013FECE236}" type="pres">
      <dgm:prSet presAssocID="{FDA2BE06-226F-474E-82E1-8DAC46425B0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65CE7AE2-243B-4385-A182-7D83408F1D6E}" type="pres">
      <dgm:prSet presAssocID="{FDA2BE06-226F-474E-82E1-8DAC46425B07}" presName="spaceRect" presStyleCnt="0"/>
      <dgm:spPr/>
    </dgm:pt>
    <dgm:pt modelId="{0E2D8166-F8C5-4D9D-8008-777B0EBD6846}" type="pres">
      <dgm:prSet presAssocID="{FDA2BE06-226F-474E-82E1-8DAC46425B07}" presName="parTx" presStyleLbl="revTx" presStyleIdx="3" presStyleCnt="6">
        <dgm:presLayoutVars>
          <dgm:chMax val="0"/>
          <dgm:chPref val="0"/>
        </dgm:presLayoutVars>
      </dgm:prSet>
      <dgm:spPr/>
    </dgm:pt>
    <dgm:pt modelId="{69DD7A84-E8A2-4901-BF16-4F4D19194D23}" type="pres">
      <dgm:prSet presAssocID="{F9A943FD-CD20-4730-8608-B82658BA2FFF}" presName="sibTrans" presStyleCnt="0"/>
      <dgm:spPr/>
    </dgm:pt>
    <dgm:pt modelId="{43974D56-A8C6-4327-95C1-EB89D5D79A25}" type="pres">
      <dgm:prSet presAssocID="{8E666CB4-2449-48D3-BF2E-EA136731DA21}" presName="compNode" presStyleCnt="0"/>
      <dgm:spPr/>
    </dgm:pt>
    <dgm:pt modelId="{8A7A8734-ACEE-4788-A0B1-B7A7EF79B188}" type="pres">
      <dgm:prSet presAssocID="{8E666CB4-2449-48D3-BF2E-EA136731DA21}" presName="bgRect" presStyleLbl="bgShp" presStyleIdx="4" presStyleCnt="6"/>
      <dgm:spPr/>
    </dgm:pt>
    <dgm:pt modelId="{6794F0F1-CCB8-48D8-A119-C34D7781E834}" type="pres">
      <dgm:prSet presAssocID="{8E666CB4-2449-48D3-BF2E-EA136731DA2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en Folder"/>
        </a:ext>
      </dgm:extLst>
    </dgm:pt>
    <dgm:pt modelId="{8918965B-4895-4BD1-9A46-F0F09B2E1990}" type="pres">
      <dgm:prSet presAssocID="{8E666CB4-2449-48D3-BF2E-EA136731DA21}" presName="spaceRect" presStyleCnt="0"/>
      <dgm:spPr/>
    </dgm:pt>
    <dgm:pt modelId="{438D554E-1A8F-429E-BD2E-3F95E33B4523}" type="pres">
      <dgm:prSet presAssocID="{8E666CB4-2449-48D3-BF2E-EA136731DA21}" presName="parTx" presStyleLbl="revTx" presStyleIdx="4" presStyleCnt="6">
        <dgm:presLayoutVars>
          <dgm:chMax val="0"/>
          <dgm:chPref val="0"/>
        </dgm:presLayoutVars>
      </dgm:prSet>
      <dgm:spPr/>
    </dgm:pt>
    <dgm:pt modelId="{287D5114-6BEE-422A-9B80-F8005B1B3B4B}" type="pres">
      <dgm:prSet presAssocID="{3548045F-3745-4C47-8FD3-0B12E32C0728}" presName="sibTrans" presStyleCnt="0"/>
      <dgm:spPr/>
    </dgm:pt>
    <dgm:pt modelId="{CB4DC42A-A857-45F3-B325-0B63F8496F05}" type="pres">
      <dgm:prSet presAssocID="{37FD81D8-73DF-416A-8E77-C671EF762841}" presName="compNode" presStyleCnt="0"/>
      <dgm:spPr/>
    </dgm:pt>
    <dgm:pt modelId="{DBB057AF-9D63-4752-B690-2617DBAF8086}" type="pres">
      <dgm:prSet presAssocID="{37FD81D8-73DF-416A-8E77-C671EF762841}" presName="bgRect" presStyleLbl="bgShp" presStyleIdx="5" presStyleCnt="6"/>
      <dgm:spPr/>
    </dgm:pt>
    <dgm:pt modelId="{29C38A45-9DEA-472C-A196-16560A65DB24}" type="pres">
      <dgm:prSet presAssocID="{37FD81D8-73DF-416A-8E77-C671EF76284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150D004E-0270-451B-83C7-0F836F851CF8}" type="pres">
      <dgm:prSet presAssocID="{37FD81D8-73DF-416A-8E77-C671EF762841}" presName="spaceRect" presStyleCnt="0"/>
      <dgm:spPr/>
    </dgm:pt>
    <dgm:pt modelId="{D518802F-C8A6-44F2-915E-F3D35817DC07}" type="pres">
      <dgm:prSet presAssocID="{37FD81D8-73DF-416A-8E77-C671EF762841}" presName="parTx" presStyleLbl="revTx" presStyleIdx="5" presStyleCnt="6">
        <dgm:presLayoutVars>
          <dgm:chMax val="0"/>
          <dgm:chPref val="0"/>
        </dgm:presLayoutVars>
      </dgm:prSet>
      <dgm:spPr/>
    </dgm:pt>
  </dgm:ptLst>
  <dgm:cxnLst>
    <dgm:cxn modelId="{826A8D15-ECF5-41D6-A65D-112BBA84D0DB}" srcId="{041D4DE3-342D-4F7E-949C-50F4205B673A}" destId="{5757B135-C4DC-4559-B297-7C14013A0B3A}" srcOrd="2" destOrd="0" parTransId="{9BBB156B-3226-47D8-936E-55391A4FF79F}" sibTransId="{E23D16B5-86DF-44E1-B6A5-768C10AC5CF6}"/>
    <dgm:cxn modelId="{A126A82D-5B72-43EB-8E0A-CDBBA6207C2C}" type="presOf" srcId="{37FD81D8-73DF-416A-8E77-C671EF762841}" destId="{D518802F-C8A6-44F2-915E-F3D35817DC07}" srcOrd="0" destOrd="0" presId="urn:microsoft.com/office/officeart/2018/2/layout/IconVerticalSolidList"/>
    <dgm:cxn modelId="{7D22712F-B9FE-45EC-9619-B2627600CF71}" srcId="{041D4DE3-342D-4F7E-949C-50F4205B673A}" destId="{37FD81D8-73DF-416A-8E77-C671EF762841}" srcOrd="5" destOrd="0" parTransId="{1D25B867-F6AD-4F69-A165-3B41C6DA3914}" sibTransId="{C6E0515D-379A-4E26-AFBD-4617D899F7DF}"/>
    <dgm:cxn modelId="{ACDC703A-7642-4731-8318-983B33DB046B}" type="presOf" srcId="{041D4DE3-342D-4F7E-949C-50F4205B673A}" destId="{4B1B0D53-C624-49C5-BC94-41CECDEA13A3}" srcOrd="0" destOrd="0" presId="urn:microsoft.com/office/officeart/2018/2/layout/IconVerticalSolidList"/>
    <dgm:cxn modelId="{3FFD4767-8065-4887-B363-759D09296353}" type="presOf" srcId="{F9376B77-3952-4639-A366-4D1E29B69C40}" destId="{EF8A5B8B-045F-4A3D-98C4-E88162FA90BF}" srcOrd="0" destOrd="0" presId="urn:microsoft.com/office/officeart/2018/2/layout/IconVerticalSolidList"/>
    <dgm:cxn modelId="{F3D61C68-E199-4F29-B4D0-9BF6CF20EC4A}" srcId="{041D4DE3-342D-4F7E-949C-50F4205B673A}" destId="{303B2837-75A9-4811-9A2A-7C476C981BED}" srcOrd="0" destOrd="0" parTransId="{4C2E980E-9E5F-4BF6-9A12-58020C22487E}" sibTransId="{66B2EE64-F3E1-4C95-8817-B5CBFB180058}"/>
    <dgm:cxn modelId="{EA276469-A222-4805-9E12-730F28AEFC93}" type="presOf" srcId="{5757B135-C4DC-4559-B297-7C14013A0B3A}" destId="{237F2AA2-752D-4019-8F4F-413371EF5C49}" srcOrd="0" destOrd="0" presId="urn:microsoft.com/office/officeart/2018/2/layout/IconVerticalSolidList"/>
    <dgm:cxn modelId="{8AA65C53-0351-4BE6-A4DA-7FEE12F2C3A6}" type="presOf" srcId="{8E666CB4-2449-48D3-BF2E-EA136731DA21}" destId="{438D554E-1A8F-429E-BD2E-3F95E33B4523}" srcOrd="0" destOrd="0" presId="urn:microsoft.com/office/officeart/2018/2/layout/IconVerticalSolidList"/>
    <dgm:cxn modelId="{FB485483-3AA8-40DD-98FB-02F3A3289702}" type="presOf" srcId="{303B2837-75A9-4811-9A2A-7C476C981BED}" destId="{6F2453A6-6C21-44FF-8D48-B9A3C0E531A1}" srcOrd="0" destOrd="0" presId="urn:microsoft.com/office/officeart/2018/2/layout/IconVerticalSolidList"/>
    <dgm:cxn modelId="{540871AE-5096-49AE-B24D-9C5C2D208061}" srcId="{041D4DE3-342D-4F7E-949C-50F4205B673A}" destId="{FDA2BE06-226F-474E-82E1-8DAC46425B07}" srcOrd="3" destOrd="0" parTransId="{F9D80578-E9E4-4A49-8A7B-F695E8A1748B}" sibTransId="{F9A943FD-CD20-4730-8608-B82658BA2FFF}"/>
    <dgm:cxn modelId="{E35E55BE-D7E9-41A3-B9C3-8BF1F3A77416}" srcId="{041D4DE3-342D-4F7E-949C-50F4205B673A}" destId="{8E666CB4-2449-48D3-BF2E-EA136731DA21}" srcOrd="4" destOrd="0" parTransId="{7B5B2BE5-319F-4E5F-8E5D-7AE4ED7D927B}" sibTransId="{3548045F-3745-4C47-8FD3-0B12E32C0728}"/>
    <dgm:cxn modelId="{8E47B4BF-D557-409E-9B0D-6A6B7600AB65}" type="presOf" srcId="{FDA2BE06-226F-474E-82E1-8DAC46425B07}" destId="{0E2D8166-F8C5-4D9D-8008-777B0EBD6846}" srcOrd="0" destOrd="0" presId="urn:microsoft.com/office/officeart/2018/2/layout/IconVerticalSolidList"/>
    <dgm:cxn modelId="{D12D1FED-6E67-44B1-846A-0B235873793B}" srcId="{041D4DE3-342D-4F7E-949C-50F4205B673A}" destId="{F9376B77-3952-4639-A366-4D1E29B69C40}" srcOrd="1" destOrd="0" parTransId="{6F8EA242-57F6-4C6D-B5DD-85FFDC417D78}" sibTransId="{5F922220-3C92-44CF-8C53-981CE76695C9}"/>
    <dgm:cxn modelId="{F0D19C3D-AA9D-49E7-A4C5-7E9E0EBAF491}" type="presParOf" srcId="{4B1B0D53-C624-49C5-BC94-41CECDEA13A3}" destId="{926BCC11-FB69-4B1B-B2C8-3904260F4F2E}" srcOrd="0" destOrd="0" presId="urn:microsoft.com/office/officeart/2018/2/layout/IconVerticalSolidList"/>
    <dgm:cxn modelId="{5177A3DA-C3E2-488A-9026-03E72EF18CA8}" type="presParOf" srcId="{926BCC11-FB69-4B1B-B2C8-3904260F4F2E}" destId="{BA838A32-D418-4B5A-9ECD-3D06730AA2BA}" srcOrd="0" destOrd="0" presId="urn:microsoft.com/office/officeart/2018/2/layout/IconVerticalSolidList"/>
    <dgm:cxn modelId="{43AD22C4-2DB4-494F-97EF-C1165AFDF9F2}" type="presParOf" srcId="{926BCC11-FB69-4B1B-B2C8-3904260F4F2E}" destId="{FC0AF7CD-218E-4624-AE49-B9D297A4DE3C}" srcOrd="1" destOrd="0" presId="urn:microsoft.com/office/officeart/2018/2/layout/IconVerticalSolidList"/>
    <dgm:cxn modelId="{9110916A-009D-4550-9AE1-DB1F4C323165}" type="presParOf" srcId="{926BCC11-FB69-4B1B-B2C8-3904260F4F2E}" destId="{1E9ACD38-1750-4050-8F55-6C8791982BAF}" srcOrd="2" destOrd="0" presId="urn:microsoft.com/office/officeart/2018/2/layout/IconVerticalSolidList"/>
    <dgm:cxn modelId="{5F1BE06C-49DB-456A-B5D9-BC1502F88674}" type="presParOf" srcId="{926BCC11-FB69-4B1B-B2C8-3904260F4F2E}" destId="{6F2453A6-6C21-44FF-8D48-B9A3C0E531A1}" srcOrd="3" destOrd="0" presId="urn:microsoft.com/office/officeart/2018/2/layout/IconVerticalSolidList"/>
    <dgm:cxn modelId="{47B388CE-AEFC-470F-844A-1F6DD3CAB0D6}" type="presParOf" srcId="{4B1B0D53-C624-49C5-BC94-41CECDEA13A3}" destId="{A2431AEC-44A9-4AAA-9121-F52F77D43F9A}" srcOrd="1" destOrd="0" presId="urn:microsoft.com/office/officeart/2018/2/layout/IconVerticalSolidList"/>
    <dgm:cxn modelId="{E9EDD668-C23D-4CF8-AEA7-CC46E5CC9ED4}" type="presParOf" srcId="{4B1B0D53-C624-49C5-BC94-41CECDEA13A3}" destId="{F5B6A4BE-0585-4F5C-9D12-8251455BB3B8}" srcOrd="2" destOrd="0" presId="urn:microsoft.com/office/officeart/2018/2/layout/IconVerticalSolidList"/>
    <dgm:cxn modelId="{67F183E1-EF44-48AC-8519-5696F635EFBA}" type="presParOf" srcId="{F5B6A4BE-0585-4F5C-9D12-8251455BB3B8}" destId="{8DBDEDB8-31A7-439D-A8EA-DB5208FAC5B6}" srcOrd="0" destOrd="0" presId="urn:microsoft.com/office/officeart/2018/2/layout/IconVerticalSolidList"/>
    <dgm:cxn modelId="{44B66EBD-118B-4EB4-A6B5-DCA3875E4E27}" type="presParOf" srcId="{F5B6A4BE-0585-4F5C-9D12-8251455BB3B8}" destId="{FA941AFB-F222-4FA4-BD60-AEAE1F700431}" srcOrd="1" destOrd="0" presId="urn:microsoft.com/office/officeart/2018/2/layout/IconVerticalSolidList"/>
    <dgm:cxn modelId="{ED74A11E-2963-4088-88E1-381CC989010A}" type="presParOf" srcId="{F5B6A4BE-0585-4F5C-9D12-8251455BB3B8}" destId="{D72C1677-16A7-4AA5-9E5E-338C6C4F3214}" srcOrd="2" destOrd="0" presId="urn:microsoft.com/office/officeart/2018/2/layout/IconVerticalSolidList"/>
    <dgm:cxn modelId="{797F823F-09EA-495F-B7B2-99D09512D44B}" type="presParOf" srcId="{F5B6A4BE-0585-4F5C-9D12-8251455BB3B8}" destId="{EF8A5B8B-045F-4A3D-98C4-E88162FA90BF}" srcOrd="3" destOrd="0" presId="urn:microsoft.com/office/officeart/2018/2/layout/IconVerticalSolidList"/>
    <dgm:cxn modelId="{CEA0BCB0-0A12-4C58-AD78-4A4593F86B67}" type="presParOf" srcId="{4B1B0D53-C624-49C5-BC94-41CECDEA13A3}" destId="{60D18ED0-F2CB-4691-AA1C-9C3CB6E0F8FF}" srcOrd="3" destOrd="0" presId="urn:microsoft.com/office/officeart/2018/2/layout/IconVerticalSolidList"/>
    <dgm:cxn modelId="{BFE32A1C-4894-40D2-A497-CBF255E3C132}" type="presParOf" srcId="{4B1B0D53-C624-49C5-BC94-41CECDEA13A3}" destId="{9F711612-8852-491B-9041-704A997C8BF6}" srcOrd="4" destOrd="0" presId="urn:microsoft.com/office/officeart/2018/2/layout/IconVerticalSolidList"/>
    <dgm:cxn modelId="{AD4881FE-B118-4D47-97B6-FECC713A6A4B}" type="presParOf" srcId="{9F711612-8852-491B-9041-704A997C8BF6}" destId="{1F13F81A-8AA2-422F-AB8E-4FC6EE1FDB18}" srcOrd="0" destOrd="0" presId="urn:microsoft.com/office/officeart/2018/2/layout/IconVerticalSolidList"/>
    <dgm:cxn modelId="{587D9E3D-3B06-4BEC-8277-AEF8C456166B}" type="presParOf" srcId="{9F711612-8852-491B-9041-704A997C8BF6}" destId="{BE693CAC-505C-4177-9E33-396E9E712D6A}" srcOrd="1" destOrd="0" presId="urn:microsoft.com/office/officeart/2018/2/layout/IconVerticalSolidList"/>
    <dgm:cxn modelId="{55BC56BF-8986-4F81-BFB5-E653615DC3E0}" type="presParOf" srcId="{9F711612-8852-491B-9041-704A997C8BF6}" destId="{12E78396-3C1A-436A-B87F-16713DE0EAC2}" srcOrd="2" destOrd="0" presId="urn:microsoft.com/office/officeart/2018/2/layout/IconVerticalSolidList"/>
    <dgm:cxn modelId="{D078A506-E130-4095-953C-3DA84EB74B80}" type="presParOf" srcId="{9F711612-8852-491B-9041-704A997C8BF6}" destId="{237F2AA2-752D-4019-8F4F-413371EF5C49}" srcOrd="3" destOrd="0" presId="urn:microsoft.com/office/officeart/2018/2/layout/IconVerticalSolidList"/>
    <dgm:cxn modelId="{77DDD810-03FB-4617-BCDF-5DBA123C3CF7}" type="presParOf" srcId="{4B1B0D53-C624-49C5-BC94-41CECDEA13A3}" destId="{3D822B2C-AEF0-4403-9DF6-FD6C64F5938A}" srcOrd="5" destOrd="0" presId="urn:microsoft.com/office/officeart/2018/2/layout/IconVerticalSolidList"/>
    <dgm:cxn modelId="{33726471-048F-4114-BF0A-FB31BC73284C}" type="presParOf" srcId="{4B1B0D53-C624-49C5-BC94-41CECDEA13A3}" destId="{D493328D-3297-4D3A-AC8C-02A0A6DFC164}" srcOrd="6" destOrd="0" presId="urn:microsoft.com/office/officeart/2018/2/layout/IconVerticalSolidList"/>
    <dgm:cxn modelId="{09493057-34FF-44F0-910C-83425F0611F0}" type="presParOf" srcId="{D493328D-3297-4D3A-AC8C-02A0A6DFC164}" destId="{20E13969-3F9E-4972-8B43-8AD95034BD14}" srcOrd="0" destOrd="0" presId="urn:microsoft.com/office/officeart/2018/2/layout/IconVerticalSolidList"/>
    <dgm:cxn modelId="{80FCCECC-E1E1-4ABF-A7F9-82AD9C253F0A}" type="presParOf" srcId="{D493328D-3297-4D3A-AC8C-02A0A6DFC164}" destId="{A900C7A5-BA1E-4890-8F4F-B8013FECE236}" srcOrd="1" destOrd="0" presId="urn:microsoft.com/office/officeart/2018/2/layout/IconVerticalSolidList"/>
    <dgm:cxn modelId="{2023CEC9-F65E-4AF5-93C4-ED4D050F837F}" type="presParOf" srcId="{D493328D-3297-4D3A-AC8C-02A0A6DFC164}" destId="{65CE7AE2-243B-4385-A182-7D83408F1D6E}" srcOrd="2" destOrd="0" presId="urn:microsoft.com/office/officeart/2018/2/layout/IconVerticalSolidList"/>
    <dgm:cxn modelId="{6A9389C6-6997-4FC7-B1ED-E3F19834600C}" type="presParOf" srcId="{D493328D-3297-4D3A-AC8C-02A0A6DFC164}" destId="{0E2D8166-F8C5-4D9D-8008-777B0EBD6846}" srcOrd="3" destOrd="0" presId="urn:microsoft.com/office/officeart/2018/2/layout/IconVerticalSolidList"/>
    <dgm:cxn modelId="{8A597E95-734E-44CB-83F2-2FD4BF4A9955}" type="presParOf" srcId="{4B1B0D53-C624-49C5-BC94-41CECDEA13A3}" destId="{69DD7A84-E8A2-4901-BF16-4F4D19194D23}" srcOrd="7" destOrd="0" presId="urn:microsoft.com/office/officeart/2018/2/layout/IconVerticalSolidList"/>
    <dgm:cxn modelId="{ECC4AE84-6704-46C7-A7FD-829A9CB96F49}" type="presParOf" srcId="{4B1B0D53-C624-49C5-BC94-41CECDEA13A3}" destId="{43974D56-A8C6-4327-95C1-EB89D5D79A25}" srcOrd="8" destOrd="0" presId="urn:microsoft.com/office/officeart/2018/2/layout/IconVerticalSolidList"/>
    <dgm:cxn modelId="{97F5154F-A8B9-40CF-8207-E17E49CEC26F}" type="presParOf" srcId="{43974D56-A8C6-4327-95C1-EB89D5D79A25}" destId="{8A7A8734-ACEE-4788-A0B1-B7A7EF79B188}" srcOrd="0" destOrd="0" presId="urn:microsoft.com/office/officeart/2018/2/layout/IconVerticalSolidList"/>
    <dgm:cxn modelId="{CEC618FB-2AB8-437D-AC24-E1FF041F53F4}" type="presParOf" srcId="{43974D56-A8C6-4327-95C1-EB89D5D79A25}" destId="{6794F0F1-CCB8-48D8-A119-C34D7781E834}" srcOrd="1" destOrd="0" presId="urn:microsoft.com/office/officeart/2018/2/layout/IconVerticalSolidList"/>
    <dgm:cxn modelId="{6CD9B3DD-223A-46CB-82A6-4EF95ED76A57}" type="presParOf" srcId="{43974D56-A8C6-4327-95C1-EB89D5D79A25}" destId="{8918965B-4895-4BD1-9A46-F0F09B2E1990}" srcOrd="2" destOrd="0" presId="urn:microsoft.com/office/officeart/2018/2/layout/IconVerticalSolidList"/>
    <dgm:cxn modelId="{76B16C79-8390-4912-9D27-09F3264B2811}" type="presParOf" srcId="{43974D56-A8C6-4327-95C1-EB89D5D79A25}" destId="{438D554E-1A8F-429E-BD2E-3F95E33B4523}" srcOrd="3" destOrd="0" presId="urn:microsoft.com/office/officeart/2018/2/layout/IconVerticalSolidList"/>
    <dgm:cxn modelId="{AE97F1ED-EB9B-4A0B-9076-27F4EA920A5F}" type="presParOf" srcId="{4B1B0D53-C624-49C5-BC94-41CECDEA13A3}" destId="{287D5114-6BEE-422A-9B80-F8005B1B3B4B}" srcOrd="9" destOrd="0" presId="urn:microsoft.com/office/officeart/2018/2/layout/IconVerticalSolidList"/>
    <dgm:cxn modelId="{4DD389AA-2CDA-4244-9260-3390EBBB5B4F}" type="presParOf" srcId="{4B1B0D53-C624-49C5-BC94-41CECDEA13A3}" destId="{CB4DC42A-A857-45F3-B325-0B63F8496F05}" srcOrd="10" destOrd="0" presId="urn:microsoft.com/office/officeart/2018/2/layout/IconVerticalSolidList"/>
    <dgm:cxn modelId="{B6E6D705-84A2-4AF3-B99F-1E22FC0E35DB}" type="presParOf" srcId="{CB4DC42A-A857-45F3-B325-0B63F8496F05}" destId="{DBB057AF-9D63-4752-B690-2617DBAF8086}" srcOrd="0" destOrd="0" presId="urn:microsoft.com/office/officeart/2018/2/layout/IconVerticalSolidList"/>
    <dgm:cxn modelId="{8ABB8E41-E1D4-4B18-BE0B-2B70506B7938}" type="presParOf" srcId="{CB4DC42A-A857-45F3-B325-0B63F8496F05}" destId="{29C38A45-9DEA-472C-A196-16560A65DB24}" srcOrd="1" destOrd="0" presId="urn:microsoft.com/office/officeart/2018/2/layout/IconVerticalSolidList"/>
    <dgm:cxn modelId="{96213084-4652-4A68-9200-D274DA7A0D1B}" type="presParOf" srcId="{CB4DC42A-A857-45F3-B325-0B63F8496F05}" destId="{150D004E-0270-451B-83C7-0F836F851CF8}" srcOrd="2" destOrd="0" presId="urn:microsoft.com/office/officeart/2018/2/layout/IconVerticalSolidList"/>
    <dgm:cxn modelId="{1CC351A1-40B1-46D5-8DFF-9F3AA5A25BBA}" type="presParOf" srcId="{CB4DC42A-A857-45F3-B325-0B63F8496F05}" destId="{D518802F-C8A6-44F2-915E-F3D35817DC0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777C56-BC8A-4152-8A59-B04CA44D0346}" type="doc">
      <dgm:prSet loTypeId="urn:microsoft.com/office/officeart/2016/7/layout/VerticalHollowActionList" loCatId="List" qsTypeId="urn:microsoft.com/office/officeart/2005/8/quickstyle/simple2" qsCatId="simple" csTypeId="urn:microsoft.com/office/officeart/2005/8/colors/accent1_2" csCatId="accent1" phldr="1"/>
      <dgm:spPr/>
      <dgm:t>
        <a:bodyPr/>
        <a:lstStyle/>
        <a:p>
          <a:endParaRPr lang="en-US"/>
        </a:p>
      </dgm:t>
    </dgm:pt>
    <dgm:pt modelId="{B595626E-2133-4244-972A-07D6E19C1C0B}">
      <dgm:prSet/>
      <dgm:spPr/>
      <dgm:t>
        <a:bodyPr/>
        <a:lstStyle/>
        <a:p>
          <a:r>
            <a:rPr lang="en-US" dirty="0"/>
            <a:t>Service</a:t>
          </a:r>
        </a:p>
      </dgm:t>
    </dgm:pt>
    <dgm:pt modelId="{91F9B609-1D08-4DA9-8E2A-48CF53B15975}" type="parTrans" cxnId="{CBAA6BAB-B4B5-4735-8B93-88859CA0E31E}">
      <dgm:prSet/>
      <dgm:spPr/>
      <dgm:t>
        <a:bodyPr/>
        <a:lstStyle/>
        <a:p>
          <a:endParaRPr lang="en-US"/>
        </a:p>
      </dgm:t>
    </dgm:pt>
    <dgm:pt modelId="{F391AF1D-9EF6-4B33-B58F-FA766D7BD270}" type="sibTrans" cxnId="{CBAA6BAB-B4B5-4735-8B93-88859CA0E31E}">
      <dgm:prSet/>
      <dgm:spPr/>
      <dgm:t>
        <a:bodyPr/>
        <a:lstStyle/>
        <a:p>
          <a:endParaRPr lang="en-US"/>
        </a:p>
      </dgm:t>
    </dgm:pt>
    <dgm:pt modelId="{3C59DB7A-4D67-4894-A18C-402CD748BD49}">
      <dgm:prSet/>
      <dgm:spPr/>
      <dgm:t>
        <a:bodyPr/>
        <a:lstStyle/>
        <a:p>
          <a:r>
            <a:rPr lang="en-US" dirty="0"/>
            <a:t>Model Service  Deployment</a:t>
          </a:r>
        </a:p>
      </dgm:t>
    </dgm:pt>
    <dgm:pt modelId="{7F2CCB8C-6552-4BEC-827A-9CD5B9594F45}" type="parTrans" cxnId="{CAD73223-E7AC-4F26-9130-2F5052D87C37}">
      <dgm:prSet/>
      <dgm:spPr/>
      <dgm:t>
        <a:bodyPr/>
        <a:lstStyle/>
        <a:p>
          <a:endParaRPr lang="en-US"/>
        </a:p>
      </dgm:t>
    </dgm:pt>
    <dgm:pt modelId="{B31DA7F8-AA9C-43A8-A1E4-BE05283C9A07}" type="sibTrans" cxnId="{CAD73223-E7AC-4F26-9130-2F5052D87C37}">
      <dgm:prSet/>
      <dgm:spPr/>
      <dgm:t>
        <a:bodyPr/>
        <a:lstStyle/>
        <a:p>
          <a:endParaRPr lang="en-US"/>
        </a:p>
      </dgm:t>
    </dgm:pt>
    <dgm:pt modelId="{DBD42514-363D-4117-B843-D2C701DD7A51}">
      <dgm:prSet/>
      <dgm:spPr/>
      <dgm:t>
        <a:bodyPr/>
        <a:lstStyle/>
        <a:p>
          <a:r>
            <a:rPr lang="en-US" dirty="0"/>
            <a:t>Client</a:t>
          </a:r>
        </a:p>
      </dgm:t>
    </dgm:pt>
    <dgm:pt modelId="{379D0EFD-0183-4AA1-AA4D-45260C9427E7}" type="parTrans" cxnId="{065DC392-0F65-4484-810A-373939E97560}">
      <dgm:prSet/>
      <dgm:spPr/>
      <dgm:t>
        <a:bodyPr/>
        <a:lstStyle/>
        <a:p>
          <a:endParaRPr lang="en-US"/>
        </a:p>
      </dgm:t>
    </dgm:pt>
    <dgm:pt modelId="{002041FB-DE6A-4CF7-B5C7-C9B296C9342D}" type="sibTrans" cxnId="{065DC392-0F65-4484-810A-373939E97560}">
      <dgm:prSet/>
      <dgm:spPr/>
      <dgm:t>
        <a:bodyPr/>
        <a:lstStyle/>
        <a:p>
          <a:endParaRPr lang="en-US"/>
        </a:p>
      </dgm:t>
    </dgm:pt>
    <dgm:pt modelId="{7A0CD86B-258A-4D99-888E-FF157C8FB238}">
      <dgm:prSet/>
      <dgm:spPr/>
      <dgm:t>
        <a:bodyPr/>
        <a:lstStyle/>
        <a:p>
          <a:r>
            <a:rPr lang="en-US" dirty="0"/>
            <a:t>Front-end Client using React</a:t>
          </a:r>
        </a:p>
      </dgm:t>
    </dgm:pt>
    <dgm:pt modelId="{B0D1F39E-5148-4E33-94F5-DB5F89B592D9}" type="parTrans" cxnId="{7E33B99B-ACDA-42D1-A8A4-57C629B5FB9D}">
      <dgm:prSet/>
      <dgm:spPr/>
      <dgm:t>
        <a:bodyPr/>
        <a:lstStyle/>
        <a:p>
          <a:endParaRPr lang="en-US"/>
        </a:p>
      </dgm:t>
    </dgm:pt>
    <dgm:pt modelId="{5CC6ABBE-B8F0-474B-87B1-0A3BC2E772AF}" type="sibTrans" cxnId="{7E33B99B-ACDA-42D1-A8A4-57C629B5FB9D}">
      <dgm:prSet/>
      <dgm:spPr/>
      <dgm:t>
        <a:bodyPr/>
        <a:lstStyle/>
        <a:p>
          <a:endParaRPr lang="en-US"/>
        </a:p>
      </dgm:t>
    </dgm:pt>
    <dgm:pt modelId="{09AF9C19-D9F5-447A-8A2D-994102AFDE35}">
      <dgm:prSet/>
      <dgm:spPr/>
      <dgm:t>
        <a:bodyPr/>
        <a:lstStyle/>
        <a:p>
          <a:r>
            <a:rPr lang="en-US" dirty="0"/>
            <a:t>Strategies</a:t>
          </a:r>
        </a:p>
      </dgm:t>
    </dgm:pt>
    <dgm:pt modelId="{3B24DCF6-5C8D-4261-8735-7C3045518407}" type="parTrans" cxnId="{46409158-26BE-448D-AA5E-ED88858B2EC0}">
      <dgm:prSet/>
      <dgm:spPr/>
      <dgm:t>
        <a:bodyPr/>
        <a:lstStyle/>
        <a:p>
          <a:endParaRPr lang="en-US"/>
        </a:p>
      </dgm:t>
    </dgm:pt>
    <dgm:pt modelId="{D16B31C7-EEFE-4BBA-BCB4-EC5438AB6A51}" type="sibTrans" cxnId="{46409158-26BE-448D-AA5E-ED88858B2EC0}">
      <dgm:prSet/>
      <dgm:spPr/>
      <dgm:t>
        <a:bodyPr/>
        <a:lstStyle/>
        <a:p>
          <a:endParaRPr lang="en-US"/>
        </a:p>
      </dgm:t>
    </dgm:pt>
    <dgm:pt modelId="{9C0E36DE-1C71-4226-A205-A6CAB1A14408}">
      <dgm:prSet/>
      <dgm:spPr/>
      <dgm:t>
        <a:bodyPr/>
        <a:lstStyle/>
        <a:p>
          <a:r>
            <a:rPr lang="en-US" dirty="0"/>
            <a:t>Model Deployment Strategies</a:t>
          </a:r>
        </a:p>
      </dgm:t>
    </dgm:pt>
    <dgm:pt modelId="{1FFA1FF3-61F5-4C41-9DBB-6BC391AB2134}" type="parTrans" cxnId="{9FEDAFA6-17E5-49CB-8C7D-13DBE082C405}">
      <dgm:prSet/>
      <dgm:spPr/>
      <dgm:t>
        <a:bodyPr/>
        <a:lstStyle/>
        <a:p>
          <a:endParaRPr lang="en-US"/>
        </a:p>
      </dgm:t>
    </dgm:pt>
    <dgm:pt modelId="{767AB39C-B985-43E3-B172-2BEAD994AC76}" type="sibTrans" cxnId="{9FEDAFA6-17E5-49CB-8C7D-13DBE082C405}">
      <dgm:prSet/>
      <dgm:spPr/>
      <dgm:t>
        <a:bodyPr/>
        <a:lstStyle/>
        <a:p>
          <a:endParaRPr lang="en-US"/>
        </a:p>
      </dgm:t>
    </dgm:pt>
    <dgm:pt modelId="{2E330060-03E8-4248-9904-19547A4005D5}">
      <dgm:prSet/>
      <dgm:spPr/>
      <dgm:t>
        <a:bodyPr/>
        <a:lstStyle/>
        <a:p>
          <a:r>
            <a:rPr lang="en-US" dirty="0"/>
            <a:t>Docker, </a:t>
          </a:r>
          <a:r>
            <a:rPr lang="en-US" dirty="0" err="1"/>
            <a:t>Linode</a:t>
          </a:r>
          <a:r>
            <a:rPr lang="en-US" dirty="0"/>
            <a:t>, and Kubernetes</a:t>
          </a:r>
        </a:p>
      </dgm:t>
    </dgm:pt>
    <dgm:pt modelId="{ADCAA39E-9BF9-44A3-9190-ADC47195C514}" type="parTrans" cxnId="{A37B4CB6-42EC-4EE9-93D2-0C17E0911136}">
      <dgm:prSet/>
      <dgm:spPr/>
      <dgm:t>
        <a:bodyPr/>
        <a:lstStyle/>
        <a:p>
          <a:endParaRPr lang="en-US"/>
        </a:p>
      </dgm:t>
    </dgm:pt>
    <dgm:pt modelId="{FDE25544-A807-44D4-A9AA-BF9A61C922C5}" type="sibTrans" cxnId="{A37B4CB6-42EC-4EE9-93D2-0C17E0911136}">
      <dgm:prSet/>
      <dgm:spPr/>
      <dgm:t>
        <a:bodyPr/>
        <a:lstStyle/>
        <a:p>
          <a:endParaRPr lang="en-US"/>
        </a:p>
      </dgm:t>
    </dgm:pt>
    <dgm:pt modelId="{9351F319-EB9E-483F-9BA2-96FB6AB59897}" type="pres">
      <dgm:prSet presAssocID="{19777C56-BC8A-4152-8A59-B04CA44D0346}" presName="Name0" presStyleCnt="0">
        <dgm:presLayoutVars>
          <dgm:dir/>
          <dgm:animLvl val="lvl"/>
          <dgm:resizeHandles val="exact"/>
        </dgm:presLayoutVars>
      </dgm:prSet>
      <dgm:spPr/>
    </dgm:pt>
    <dgm:pt modelId="{E19F9839-4B41-4AE5-BFA0-CC2948EAEB3E}" type="pres">
      <dgm:prSet presAssocID="{B595626E-2133-4244-972A-07D6E19C1C0B}" presName="linNode" presStyleCnt="0"/>
      <dgm:spPr/>
    </dgm:pt>
    <dgm:pt modelId="{0BC70A87-C6A7-4F13-80FA-78FD16E74261}" type="pres">
      <dgm:prSet presAssocID="{B595626E-2133-4244-972A-07D6E19C1C0B}" presName="parentText" presStyleLbl="solidFgAcc1" presStyleIdx="0" presStyleCnt="3">
        <dgm:presLayoutVars>
          <dgm:chMax val="1"/>
          <dgm:bulletEnabled/>
        </dgm:presLayoutVars>
      </dgm:prSet>
      <dgm:spPr/>
    </dgm:pt>
    <dgm:pt modelId="{5FAAA0F1-74E1-47FF-A92D-BABB969FD4E4}" type="pres">
      <dgm:prSet presAssocID="{B595626E-2133-4244-972A-07D6E19C1C0B}" presName="descendantText" presStyleLbl="alignNode1" presStyleIdx="0" presStyleCnt="3">
        <dgm:presLayoutVars>
          <dgm:bulletEnabled/>
        </dgm:presLayoutVars>
      </dgm:prSet>
      <dgm:spPr/>
    </dgm:pt>
    <dgm:pt modelId="{59DB0E57-BB94-4EA2-99FE-8C66EE926C5B}" type="pres">
      <dgm:prSet presAssocID="{F391AF1D-9EF6-4B33-B58F-FA766D7BD270}" presName="sp" presStyleCnt="0"/>
      <dgm:spPr/>
    </dgm:pt>
    <dgm:pt modelId="{449968FA-D684-44B1-AFF7-90DEB8B26708}" type="pres">
      <dgm:prSet presAssocID="{DBD42514-363D-4117-B843-D2C701DD7A51}" presName="linNode" presStyleCnt="0"/>
      <dgm:spPr/>
    </dgm:pt>
    <dgm:pt modelId="{D111AA53-61C1-404D-A7B1-BBCA5E159137}" type="pres">
      <dgm:prSet presAssocID="{DBD42514-363D-4117-B843-D2C701DD7A51}" presName="parentText" presStyleLbl="solidFgAcc1" presStyleIdx="1" presStyleCnt="3">
        <dgm:presLayoutVars>
          <dgm:chMax val="1"/>
          <dgm:bulletEnabled/>
        </dgm:presLayoutVars>
      </dgm:prSet>
      <dgm:spPr/>
    </dgm:pt>
    <dgm:pt modelId="{2643B6FD-ADF5-46E9-BD4C-B368D527EAD6}" type="pres">
      <dgm:prSet presAssocID="{DBD42514-363D-4117-B843-D2C701DD7A51}" presName="descendantText" presStyleLbl="alignNode1" presStyleIdx="1" presStyleCnt="3">
        <dgm:presLayoutVars>
          <dgm:bulletEnabled/>
        </dgm:presLayoutVars>
      </dgm:prSet>
      <dgm:spPr/>
    </dgm:pt>
    <dgm:pt modelId="{0A542ADB-3746-44F0-BA5D-9B944CE8D6C8}" type="pres">
      <dgm:prSet presAssocID="{002041FB-DE6A-4CF7-B5C7-C9B296C9342D}" presName="sp" presStyleCnt="0"/>
      <dgm:spPr/>
    </dgm:pt>
    <dgm:pt modelId="{3BB1188B-C6E1-4F96-81DE-755AD7C2DC89}" type="pres">
      <dgm:prSet presAssocID="{09AF9C19-D9F5-447A-8A2D-994102AFDE35}" presName="linNode" presStyleCnt="0"/>
      <dgm:spPr/>
    </dgm:pt>
    <dgm:pt modelId="{45CB8790-BEB4-4713-A4E9-C6CC02DA71CF}" type="pres">
      <dgm:prSet presAssocID="{09AF9C19-D9F5-447A-8A2D-994102AFDE35}" presName="parentText" presStyleLbl="solidFgAcc1" presStyleIdx="2" presStyleCnt="3">
        <dgm:presLayoutVars>
          <dgm:chMax val="1"/>
          <dgm:bulletEnabled/>
        </dgm:presLayoutVars>
      </dgm:prSet>
      <dgm:spPr/>
    </dgm:pt>
    <dgm:pt modelId="{3E6F23A8-8C17-4BAD-B915-137FC8D9AB77}" type="pres">
      <dgm:prSet presAssocID="{09AF9C19-D9F5-447A-8A2D-994102AFDE35}" presName="descendantText" presStyleLbl="alignNode1" presStyleIdx="2" presStyleCnt="3">
        <dgm:presLayoutVars>
          <dgm:bulletEnabled/>
        </dgm:presLayoutVars>
      </dgm:prSet>
      <dgm:spPr/>
    </dgm:pt>
  </dgm:ptLst>
  <dgm:cxnLst>
    <dgm:cxn modelId="{CAD73223-E7AC-4F26-9130-2F5052D87C37}" srcId="{B595626E-2133-4244-972A-07D6E19C1C0B}" destId="{3C59DB7A-4D67-4894-A18C-402CD748BD49}" srcOrd="0" destOrd="0" parTransId="{7F2CCB8C-6552-4BEC-827A-9CD5B9594F45}" sibTransId="{B31DA7F8-AA9C-43A8-A1E4-BE05283C9A07}"/>
    <dgm:cxn modelId="{46409158-26BE-448D-AA5E-ED88858B2EC0}" srcId="{19777C56-BC8A-4152-8A59-B04CA44D0346}" destId="{09AF9C19-D9F5-447A-8A2D-994102AFDE35}" srcOrd="2" destOrd="0" parTransId="{3B24DCF6-5C8D-4261-8735-7C3045518407}" sibTransId="{D16B31C7-EEFE-4BBA-BCB4-EC5438AB6A51}"/>
    <dgm:cxn modelId="{6A8DAF7C-F29C-4410-AFA6-15F8F3709545}" type="presOf" srcId="{7A0CD86B-258A-4D99-888E-FF157C8FB238}" destId="{2643B6FD-ADF5-46E9-BD4C-B368D527EAD6}" srcOrd="0" destOrd="0" presId="urn:microsoft.com/office/officeart/2016/7/layout/VerticalHollowActionList"/>
    <dgm:cxn modelId="{C80A8A92-B7EB-4120-A312-AC86BB44C83C}" type="presOf" srcId="{DBD42514-363D-4117-B843-D2C701DD7A51}" destId="{D111AA53-61C1-404D-A7B1-BBCA5E159137}" srcOrd="0" destOrd="0" presId="urn:microsoft.com/office/officeart/2016/7/layout/VerticalHollowActionList"/>
    <dgm:cxn modelId="{065DC392-0F65-4484-810A-373939E97560}" srcId="{19777C56-BC8A-4152-8A59-B04CA44D0346}" destId="{DBD42514-363D-4117-B843-D2C701DD7A51}" srcOrd="1" destOrd="0" parTransId="{379D0EFD-0183-4AA1-AA4D-45260C9427E7}" sibTransId="{002041FB-DE6A-4CF7-B5C7-C9B296C9342D}"/>
    <dgm:cxn modelId="{7E33B99B-ACDA-42D1-A8A4-57C629B5FB9D}" srcId="{DBD42514-363D-4117-B843-D2C701DD7A51}" destId="{7A0CD86B-258A-4D99-888E-FF157C8FB238}" srcOrd="0" destOrd="0" parTransId="{B0D1F39E-5148-4E33-94F5-DB5F89B592D9}" sibTransId="{5CC6ABBE-B8F0-474B-87B1-0A3BC2E772AF}"/>
    <dgm:cxn modelId="{9FEDAFA6-17E5-49CB-8C7D-13DBE082C405}" srcId="{09AF9C19-D9F5-447A-8A2D-994102AFDE35}" destId="{9C0E36DE-1C71-4226-A205-A6CAB1A14408}" srcOrd="0" destOrd="0" parTransId="{1FFA1FF3-61F5-4C41-9DBB-6BC391AB2134}" sibTransId="{767AB39C-B985-43E3-B172-2BEAD994AC76}"/>
    <dgm:cxn modelId="{CBAA6BAB-B4B5-4735-8B93-88859CA0E31E}" srcId="{19777C56-BC8A-4152-8A59-B04CA44D0346}" destId="{B595626E-2133-4244-972A-07D6E19C1C0B}" srcOrd="0" destOrd="0" parTransId="{91F9B609-1D08-4DA9-8E2A-48CF53B15975}" sibTransId="{F391AF1D-9EF6-4B33-B58F-FA766D7BD270}"/>
    <dgm:cxn modelId="{A37B4CB6-42EC-4EE9-93D2-0C17E0911136}" srcId="{9C0E36DE-1C71-4226-A205-A6CAB1A14408}" destId="{2E330060-03E8-4248-9904-19547A4005D5}" srcOrd="0" destOrd="0" parTransId="{ADCAA39E-9BF9-44A3-9190-ADC47195C514}" sibTransId="{FDE25544-A807-44D4-A9AA-BF9A61C922C5}"/>
    <dgm:cxn modelId="{FCC5A8B7-1EEB-47C5-BC52-D35F3E290686}" type="presOf" srcId="{3C59DB7A-4D67-4894-A18C-402CD748BD49}" destId="{5FAAA0F1-74E1-47FF-A92D-BABB969FD4E4}" srcOrd="0" destOrd="0" presId="urn:microsoft.com/office/officeart/2016/7/layout/VerticalHollowActionList"/>
    <dgm:cxn modelId="{5FAB23BC-F064-45F9-9ED9-71D25D6511D2}" type="presOf" srcId="{2E330060-03E8-4248-9904-19547A4005D5}" destId="{3E6F23A8-8C17-4BAD-B915-137FC8D9AB77}" srcOrd="0" destOrd="1" presId="urn:microsoft.com/office/officeart/2016/7/layout/VerticalHollowActionList"/>
    <dgm:cxn modelId="{F84532CD-4512-418A-8906-11A12067AB77}" type="presOf" srcId="{B595626E-2133-4244-972A-07D6E19C1C0B}" destId="{0BC70A87-C6A7-4F13-80FA-78FD16E74261}" srcOrd="0" destOrd="0" presId="urn:microsoft.com/office/officeart/2016/7/layout/VerticalHollowActionList"/>
    <dgm:cxn modelId="{D61585E3-348E-4D59-AE8E-28C097A2FBB9}" type="presOf" srcId="{09AF9C19-D9F5-447A-8A2D-994102AFDE35}" destId="{45CB8790-BEB4-4713-A4E9-C6CC02DA71CF}" srcOrd="0" destOrd="0" presId="urn:microsoft.com/office/officeart/2016/7/layout/VerticalHollowActionList"/>
    <dgm:cxn modelId="{0992A3F7-A035-4ACB-828F-CCD22EE74AF0}" type="presOf" srcId="{9C0E36DE-1C71-4226-A205-A6CAB1A14408}" destId="{3E6F23A8-8C17-4BAD-B915-137FC8D9AB77}" srcOrd="0" destOrd="0" presId="urn:microsoft.com/office/officeart/2016/7/layout/VerticalHollowActionList"/>
    <dgm:cxn modelId="{36D45BF8-9D8A-4955-B5CD-FC998354CC26}" type="presOf" srcId="{19777C56-BC8A-4152-8A59-B04CA44D0346}" destId="{9351F319-EB9E-483F-9BA2-96FB6AB59897}" srcOrd="0" destOrd="0" presId="urn:microsoft.com/office/officeart/2016/7/layout/VerticalHollowActionList"/>
    <dgm:cxn modelId="{23FD155C-6262-455B-814C-8FB838C2AFA1}" type="presParOf" srcId="{9351F319-EB9E-483F-9BA2-96FB6AB59897}" destId="{E19F9839-4B41-4AE5-BFA0-CC2948EAEB3E}" srcOrd="0" destOrd="0" presId="urn:microsoft.com/office/officeart/2016/7/layout/VerticalHollowActionList"/>
    <dgm:cxn modelId="{C1384CC4-BB3E-4B38-8D3E-62930D09BD91}" type="presParOf" srcId="{E19F9839-4B41-4AE5-BFA0-CC2948EAEB3E}" destId="{0BC70A87-C6A7-4F13-80FA-78FD16E74261}" srcOrd="0" destOrd="0" presId="urn:microsoft.com/office/officeart/2016/7/layout/VerticalHollowActionList"/>
    <dgm:cxn modelId="{3AB32006-847F-4110-BA13-C1C04C5B3C23}" type="presParOf" srcId="{E19F9839-4B41-4AE5-BFA0-CC2948EAEB3E}" destId="{5FAAA0F1-74E1-47FF-A92D-BABB969FD4E4}" srcOrd="1" destOrd="0" presId="urn:microsoft.com/office/officeart/2016/7/layout/VerticalHollowActionList"/>
    <dgm:cxn modelId="{7665F0E0-46B7-4F4F-8A34-4EE7D59C0D88}" type="presParOf" srcId="{9351F319-EB9E-483F-9BA2-96FB6AB59897}" destId="{59DB0E57-BB94-4EA2-99FE-8C66EE926C5B}" srcOrd="1" destOrd="0" presId="urn:microsoft.com/office/officeart/2016/7/layout/VerticalHollowActionList"/>
    <dgm:cxn modelId="{229F2CDE-C37A-4957-A968-358465B6B245}" type="presParOf" srcId="{9351F319-EB9E-483F-9BA2-96FB6AB59897}" destId="{449968FA-D684-44B1-AFF7-90DEB8B26708}" srcOrd="2" destOrd="0" presId="urn:microsoft.com/office/officeart/2016/7/layout/VerticalHollowActionList"/>
    <dgm:cxn modelId="{DD4D90D6-84CE-4275-ABA0-9624A8080EC7}" type="presParOf" srcId="{449968FA-D684-44B1-AFF7-90DEB8B26708}" destId="{D111AA53-61C1-404D-A7B1-BBCA5E159137}" srcOrd="0" destOrd="0" presId="urn:microsoft.com/office/officeart/2016/7/layout/VerticalHollowActionList"/>
    <dgm:cxn modelId="{606FB246-E3D6-4CDB-8350-926422F47164}" type="presParOf" srcId="{449968FA-D684-44B1-AFF7-90DEB8B26708}" destId="{2643B6FD-ADF5-46E9-BD4C-B368D527EAD6}" srcOrd="1" destOrd="0" presId="urn:microsoft.com/office/officeart/2016/7/layout/VerticalHollowActionList"/>
    <dgm:cxn modelId="{D6136D1C-AB06-4223-AD2C-9DD8DDA36075}" type="presParOf" srcId="{9351F319-EB9E-483F-9BA2-96FB6AB59897}" destId="{0A542ADB-3746-44F0-BA5D-9B944CE8D6C8}" srcOrd="3" destOrd="0" presId="urn:microsoft.com/office/officeart/2016/7/layout/VerticalHollowActionList"/>
    <dgm:cxn modelId="{3C97FB73-CCA2-4402-9847-6B3C792E0992}" type="presParOf" srcId="{9351F319-EB9E-483F-9BA2-96FB6AB59897}" destId="{3BB1188B-C6E1-4F96-81DE-755AD7C2DC89}" srcOrd="4" destOrd="0" presId="urn:microsoft.com/office/officeart/2016/7/layout/VerticalHollowActionList"/>
    <dgm:cxn modelId="{F2B097AC-D389-49DE-95BA-4ADE0146D418}" type="presParOf" srcId="{3BB1188B-C6E1-4F96-81DE-755AD7C2DC89}" destId="{45CB8790-BEB4-4713-A4E9-C6CC02DA71CF}" srcOrd="0" destOrd="0" presId="urn:microsoft.com/office/officeart/2016/7/layout/VerticalHollowActionList"/>
    <dgm:cxn modelId="{44EC476D-4298-4D63-90F7-035E7525507A}" type="presParOf" srcId="{3BB1188B-C6E1-4F96-81DE-755AD7C2DC89}" destId="{3E6F23A8-8C17-4BAD-B915-137FC8D9AB77}"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30208-9D76-4FB8-876C-CFC99C72A723}">
      <dsp:nvSpPr>
        <dsp:cNvPr id="0" name=""/>
        <dsp:cNvSpPr/>
      </dsp:nvSpPr>
      <dsp:spPr>
        <a:xfrm>
          <a:off x="0" y="20962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Business Metrics</a:t>
          </a:r>
        </a:p>
      </dsp:txBody>
      <dsp:txXfrm>
        <a:off x="25759" y="235386"/>
        <a:ext cx="6715359" cy="476152"/>
      </dsp:txXfrm>
    </dsp:sp>
    <dsp:sp modelId="{E9BE4EA0-5334-46D4-BF24-0D9694A3C0F8}">
      <dsp:nvSpPr>
        <dsp:cNvPr id="0" name=""/>
        <dsp:cNvSpPr/>
      </dsp:nvSpPr>
      <dsp:spPr>
        <a:xfrm>
          <a:off x="0" y="80065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 Market Expansion: </a:t>
          </a:r>
        </a:p>
      </dsp:txBody>
      <dsp:txXfrm>
        <a:off x="25759" y="826416"/>
        <a:ext cx="6715359" cy="476152"/>
      </dsp:txXfrm>
    </dsp:sp>
    <dsp:sp modelId="{BE8C4F6D-97E7-4FBA-853F-EDB4180EF2C3}">
      <dsp:nvSpPr>
        <dsp:cNvPr id="0" name=""/>
        <dsp:cNvSpPr/>
      </dsp:nvSpPr>
      <dsp:spPr>
        <a:xfrm>
          <a:off x="0" y="139168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 Brand Differentiation.</a:t>
          </a:r>
        </a:p>
      </dsp:txBody>
      <dsp:txXfrm>
        <a:off x="25759" y="1417446"/>
        <a:ext cx="6715359" cy="476152"/>
      </dsp:txXfrm>
    </dsp:sp>
    <dsp:sp modelId="{EA22BD6F-4BB4-4712-9354-7876DCDAE4A5}">
      <dsp:nvSpPr>
        <dsp:cNvPr id="0" name=""/>
        <dsp:cNvSpPr/>
      </dsp:nvSpPr>
      <dsp:spPr>
        <a:xfrm>
          <a:off x="0" y="198271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3. Operational Efficiency: </a:t>
          </a:r>
        </a:p>
      </dsp:txBody>
      <dsp:txXfrm>
        <a:off x="25759" y="2008476"/>
        <a:ext cx="6715359" cy="476152"/>
      </dsp:txXfrm>
    </dsp:sp>
    <dsp:sp modelId="{969AE268-79F3-4D36-8A3C-8F3475181B93}">
      <dsp:nvSpPr>
        <dsp:cNvPr id="0" name=""/>
        <dsp:cNvSpPr/>
      </dsp:nvSpPr>
      <dsp:spPr>
        <a:xfrm>
          <a:off x="0" y="257374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4. Customer Loyalty and Retention: </a:t>
          </a:r>
        </a:p>
      </dsp:txBody>
      <dsp:txXfrm>
        <a:off x="25759" y="2599506"/>
        <a:ext cx="6715359" cy="476152"/>
      </dsp:txXfrm>
    </dsp:sp>
    <dsp:sp modelId="{5BF25378-746B-406A-8276-195160747790}">
      <dsp:nvSpPr>
        <dsp:cNvPr id="0" name=""/>
        <dsp:cNvSpPr/>
      </dsp:nvSpPr>
      <dsp:spPr>
        <a:xfrm>
          <a:off x="0" y="316477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5. Data-Driven Insights for Product Development: .</a:t>
          </a:r>
        </a:p>
      </dsp:txBody>
      <dsp:txXfrm>
        <a:off x="25759" y="3190536"/>
        <a:ext cx="6715359" cy="4761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38A32-D418-4B5A-9ECD-3D06730AA2BA}">
      <dsp:nvSpPr>
        <dsp:cNvPr id="0" name=""/>
        <dsp:cNvSpPr/>
      </dsp:nvSpPr>
      <dsp:spPr>
        <a:xfrm>
          <a:off x="0" y="1269"/>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0AF7CD-218E-4624-AE49-B9D297A4DE3C}">
      <dsp:nvSpPr>
        <dsp:cNvPr id="0" name=""/>
        <dsp:cNvSpPr/>
      </dsp:nvSpPr>
      <dsp:spPr>
        <a:xfrm>
          <a:off x="163680" y="123015"/>
          <a:ext cx="297601" cy="297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2453A6-6C21-44FF-8D48-B9A3C0E531A1}">
      <dsp:nvSpPr>
        <dsp:cNvPr id="0" name=""/>
        <dsp:cNvSpPr/>
      </dsp:nvSpPr>
      <dsp:spPr>
        <a:xfrm>
          <a:off x="624962" y="1269"/>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Project structure definition and modularity</a:t>
          </a:r>
        </a:p>
      </dsp:txBody>
      <dsp:txXfrm>
        <a:off x="624962" y="1269"/>
        <a:ext cx="9780211" cy="541093"/>
      </dsp:txXfrm>
    </dsp:sp>
    <dsp:sp modelId="{8DBDEDB8-31A7-439D-A8EA-DB5208FAC5B6}">
      <dsp:nvSpPr>
        <dsp:cNvPr id="0" name=""/>
        <dsp:cNvSpPr/>
      </dsp:nvSpPr>
      <dsp:spPr>
        <a:xfrm>
          <a:off x="0" y="677636"/>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41AFB-F222-4FA4-BD60-AEAE1F700431}">
      <dsp:nvSpPr>
        <dsp:cNvPr id="0" name=""/>
        <dsp:cNvSpPr/>
      </dsp:nvSpPr>
      <dsp:spPr>
        <a:xfrm>
          <a:off x="163680" y="799382"/>
          <a:ext cx="297601" cy="297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8A5B8B-045F-4A3D-98C4-E88162FA90BF}">
      <dsp:nvSpPr>
        <dsp:cNvPr id="0" name=""/>
        <dsp:cNvSpPr/>
      </dsp:nvSpPr>
      <dsp:spPr>
        <a:xfrm>
          <a:off x="624962" y="677636"/>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Code Versioning</a:t>
          </a:r>
        </a:p>
      </dsp:txBody>
      <dsp:txXfrm>
        <a:off x="624962" y="677636"/>
        <a:ext cx="9780211" cy="541093"/>
      </dsp:txXfrm>
    </dsp:sp>
    <dsp:sp modelId="{1F13F81A-8AA2-422F-AB8E-4FC6EE1FDB18}">
      <dsp:nvSpPr>
        <dsp:cNvPr id="0" name=""/>
        <dsp:cNvSpPr/>
      </dsp:nvSpPr>
      <dsp:spPr>
        <a:xfrm>
          <a:off x="0" y="1354003"/>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693CAC-505C-4177-9E33-396E9E712D6A}">
      <dsp:nvSpPr>
        <dsp:cNvPr id="0" name=""/>
        <dsp:cNvSpPr/>
      </dsp:nvSpPr>
      <dsp:spPr>
        <a:xfrm>
          <a:off x="163680" y="1475749"/>
          <a:ext cx="297601" cy="297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7F2AA2-752D-4019-8F4F-413371EF5C49}">
      <dsp:nvSpPr>
        <dsp:cNvPr id="0" name=""/>
        <dsp:cNvSpPr/>
      </dsp:nvSpPr>
      <dsp:spPr>
        <a:xfrm>
          <a:off x="624962" y="1354003"/>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a:t>Data versioning</a:t>
          </a:r>
        </a:p>
      </dsp:txBody>
      <dsp:txXfrm>
        <a:off x="624962" y="1354003"/>
        <a:ext cx="9780211" cy="541093"/>
      </dsp:txXfrm>
    </dsp:sp>
    <dsp:sp modelId="{20E13969-3F9E-4972-8B43-8AD95034BD14}">
      <dsp:nvSpPr>
        <dsp:cNvPr id="0" name=""/>
        <dsp:cNvSpPr/>
      </dsp:nvSpPr>
      <dsp:spPr>
        <a:xfrm>
          <a:off x="0" y="2030370"/>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00C7A5-BA1E-4890-8F4F-B8013FECE236}">
      <dsp:nvSpPr>
        <dsp:cNvPr id="0" name=""/>
        <dsp:cNvSpPr/>
      </dsp:nvSpPr>
      <dsp:spPr>
        <a:xfrm>
          <a:off x="163680" y="2152116"/>
          <a:ext cx="297601" cy="2976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2D8166-F8C5-4D9D-8008-777B0EBD6846}">
      <dsp:nvSpPr>
        <dsp:cNvPr id="0" name=""/>
        <dsp:cNvSpPr/>
      </dsp:nvSpPr>
      <dsp:spPr>
        <a:xfrm>
          <a:off x="624962" y="2030370"/>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Experiment tracking and model versioning</a:t>
          </a:r>
        </a:p>
      </dsp:txBody>
      <dsp:txXfrm>
        <a:off x="624962" y="2030370"/>
        <a:ext cx="9780211" cy="541093"/>
      </dsp:txXfrm>
    </dsp:sp>
    <dsp:sp modelId="{8A7A8734-ACEE-4788-A0B1-B7A7EF79B188}">
      <dsp:nvSpPr>
        <dsp:cNvPr id="0" name=""/>
        <dsp:cNvSpPr/>
      </dsp:nvSpPr>
      <dsp:spPr>
        <a:xfrm>
          <a:off x="0" y="2706736"/>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4F0F1-CCB8-48D8-A119-C34D7781E834}">
      <dsp:nvSpPr>
        <dsp:cNvPr id="0" name=""/>
        <dsp:cNvSpPr/>
      </dsp:nvSpPr>
      <dsp:spPr>
        <a:xfrm>
          <a:off x="163680" y="2828482"/>
          <a:ext cx="297601" cy="2976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8D554E-1A8F-429E-BD2E-3F95E33B4523}">
      <dsp:nvSpPr>
        <dsp:cNvPr id="0" name=""/>
        <dsp:cNvSpPr/>
      </dsp:nvSpPr>
      <dsp:spPr>
        <a:xfrm>
          <a:off x="624962" y="2706736"/>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Setting up a meta store for metadata</a:t>
          </a:r>
        </a:p>
      </dsp:txBody>
      <dsp:txXfrm>
        <a:off x="624962" y="2706736"/>
        <a:ext cx="9780211" cy="541093"/>
      </dsp:txXfrm>
    </dsp:sp>
    <dsp:sp modelId="{DBB057AF-9D63-4752-B690-2617DBAF8086}">
      <dsp:nvSpPr>
        <dsp:cNvPr id="0" name=""/>
        <dsp:cNvSpPr/>
      </dsp:nvSpPr>
      <dsp:spPr>
        <a:xfrm>
          <a:off x="0" y="3383103"/>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C38A45-9DEA-472C-A196-16560A65DB24}">
      <dsp:nvSpPr>
        <dsp:cNvPr id="0" name=""/>
        <dsp:cNvSpPr/>
      </dsp:nvSpPr>
      <dsp:spPr>
        <a:xfrm>
          <a:off x="163680" y="3504849"/>
          <a:ext cx="297601" cy="2976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18802F-C8A6-44F2-915E-F3D35817DC07}">
      <dsp:nvSpPr>
        <dsp:cNvPr id="0" name=""/>
        <dsp:cNvSpPr/>
      </dsp:nvSpPr>
      <dsp:spPr>
        <a:xfrm>
          <a:off x="624962" y="3383103"/>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Setting up the machine learning pipeline</a:t>
          </a:r>
        </a:p>
      </dsp:txBody>
      <dsp:txXfrm>
        <a:off x="624962" y="3383103"/>
        <a:ext cx="9780211" cy="5410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AA0F1-74E1-47FF-A92D-BABB969FD4E4}">
      <dsp:nvSpPr>
        <dsp:cNvPr id="0" name=""/>
        <dsp:cNvSpPr/>
      </dsp:nvSpPr>
      <dsp:spPr>
        <a:xfrm>
          <a:off x="2081034" y="1226"/>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ctr" anchorCtr="0">
          <a:noAutofit/>
        </a:bodyPr>
        <a:lstStyle/>
        <a:p>
          <a:pPr marL="0" lvl="0" indent="0" algn="l" defTabSz="889000">
            <a:lnSpc>
              <a:spcPct val="90000"/>
            </a:lnSpc>
            <a:spcBef>
              <a:spcPct val="0"/>
            </a:spcBef>
            <a:spcAft>
              <a:spcPct val="35000"/>
            </a:spcAft>
            <a:buNone/>
          </a:pPr>
          <a:r>
            <a:rPr lang="en-US" sz="2000" kern="1200" dirty="0"/>
            <a:t>Model Service  Deployment</a:t>
          </a:r>
        </a:p>
      </dsp:txBody>
      <dsp:txXfrm>
        <a:off x="2081034" y="1226"/>
        <a:ext cx="8324139" cy="1257376"/>
      </dsp:txXfrm>
    </dsp:sp>
    <dsp:sp modelId="{0BC70A87-C6A7-4F13-80FA-78FD16E74261}">
      <dsp:nvSpPr>
        <dsp:cNvPr id="0" name=""/>
        <dsp:cNvSpPr/>
      </dsp:nvSpPr>
      <dsp:spPr>
        <a:xfrm>
          <a:off x="0" y="1226"/>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Service</a:t>
          </a:r>
        </a:p>
      </dsp:txBody>
      <dsp:txXfrm>
        <a:off x="0" y="1226"/>
        <a:ext cx="2081034" cy="1257376"/>
      </dsp:txXfrm>
    </dsp:sp>
    <dsp:sp modelId="{2643B6FD-ADF5-46E9-BD4C-B368D527EAD6}">
      <dsp:nvSpPr>
        <dsp:cNvPr id="0" name=""/>
        <dsp:cNvSpPr/>
      </dsp:nvSpPr>
      <dsp:spPr>
        <a:xfrm>
          <a:off x="2081034" y="1334045"/>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ctr" anchorCtr="0">
          <a:noAutofit/>
        </a:bodyPr>
        <a:lstStyle/>
        <a:p>
          <a:pPr marL="0" lvl="0" indent="0" algn="l" defTabSz="889000">
            <a:lnSpc>
              <a:spcPct val="90000"/>
            </a:lnSpc>
            <a:spcBef>
              <a:spcPct val="0"/>
            </a:spcBef>
            <a:spcAft>
              <a:spcPct val="35000"/>
            </a:spcAft>
            <a:buNone/>
          </a:pPr>
          <a:r>
            <a:rPr lang="en-US" sz="2000" kern="1200" dirty="0"/>
            <a:t>Front-end Client using React</a:t>
          </a:r>
        </a:p>
      </dsp:txBody>
      <dsp:txXfrm>
        <a:off x="2081034" y="1334045"/>
        <a:ext cx="8324139" cy="1257376"/>
      </dsp:txXfrm>
    </dsp:sp>
    <dsp:sp modelId="{D111AA53-61C1-404D-A7B1-BBCA5E159137}">
      <dsp:nvSpPr>
        <dsp:cNvPr id="0" name=""/>
        <dsp:cNvSpPr/>
      </dsp:nvSpPr>
      <dsp:spPr>
        <a:xfrm>
          <a:off x="0" y="1334045"/>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Client</a:t>
          </a:r>
        </a:p>
      </dsp:txBody>
      <dsp:txXfrm>
        <a:off x="0" y="1334045"/>
        <a:ext cx="2081034" cy="1257376"/>
      </dsp:txXfrm>
    </dsp:sp>
    <dsp:sp modelId="{3E6F23A8-8C17-4BAD-B915-137FC8D9AB77}">
      <dsp:nvSpPr>
        <dsp:cNvPr id="0" name=""/>
        <dsp:cNvSpPr/>
      </dsp:nvSpPr>
      <dsp:spPr>
        <a:xfrm>
          <a:off x="2081034" y="2666864"/>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t" anchorCtr="0">
          <a:noAutofit/>
        </a:bodyPr>
        <a:lstStyle/>
        <a:p>
          <a:pPr marL="0" lvl="0" indent="0" algn="l" defTabSz="889000">
            <a:lnSpc>
              <a:spcPct val="90000"/>
            </a:lnSpc>
            <a:spcBef>
              <a:spcPct val="0"/>
            </a:spcBef>
            <a:spcAft>
              <a:spcPct val="35000"/>
            </a:spcAft>
            <a:buNone/>
          </a:pPr>
          <a:r>
            <a:rPr lang="en-US" sz="2000" kern="1200" dirty="0"/>
            <a:t>Model Deployment Strategies</a:t>
          </a:r>
        </a:p>
        <a:p>
          <a:pPr marL="171450" lvl="1" indent="-171450" algn="l" defTabSz="711200">
            <a:lnSpc>
              <a:spcPct val="90000"/>
            </a:lnSpc>
            <a:spcBef>
              <a:spcPct val="0"/>
            </a:spcBef>
            <a:spcAft>
              <a:spcPct val="15000"/>
            </a:spcAft>
            <a:buChar char="•"/>
          </a:pPr>
          <a:r>
            <a:rPr lang="en-US" sz="1600" kern="1200" dirty="0"/>
            <a:t>Docker, </a:t>
          </a:r>
          <a:r>
            <a:rPr lang="en-US" sz="1600" kern="1200" dirty="0" err="1"/>
            <a:t>Linode</a:t>
          </a:r>
          <a:r>
            <a:rPr lang="en-US" sz="1600" kern="1200" dirty="0"/>
            <a:t>, and Kubernetes</a:t>
          </a:r>
        </a:p>
      </dsp:txBody>
      <dsp:txXfrm>
        <a:off x="2081034" y="2666864"/>
        <a:ext cx="8324139" cy="1257376"/>
      </dsp:txXfrm>
    </dsp:sp>
    <dsp:sp modelId="{45CB8790-BEB4-4713-A4E9-C6CC02DA71CF}">
      <dsp:nvSpPr>
        <dsp:cNvPr id="0" name=""/>
        <dsp:cNvSpPr/>
      </dsp:nvSpPr>
      <dsp:spPr>
        <a:xfrm>
          <a:off x="0" y="2666864"/>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Strategies</a:t>
          </a:r>
        </a:p>
      </dsp:txBody>
      <dsp:txXfrm>
        <a:off x="0" y="2666864"/>
        <a:ext cx="2081034" cy="12573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5/14/2024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5/14/2024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Auditing for Bias:</a:t>
            </a:r>
            <a:r>
              <a:rPr lang="en-US" b="0" i="0" dirty="0">
                <a:solidFill>
                  <a:srgbClr val="ECECEC"/>
                </a:solidFill>
                <a:effectLst/>
                <a:highlight>
                  <a:srgbClr val="212121"/>
                </a:highlight>
                <a:latin typeface="Söhne"/>
              </a:rPr>
              <a:t> "We proactively audit our AI models for bias. This includes analyzing our training data for diversity, using statistical methods to check fairness across different demographics, and involving independent audits to ensure objectivity."</a:t>
            </a:r>
          </a:p>
          <a:p>
            <a:pPr algn="l"/>
            <a:r>
              <a:rPr lang="en-US" b="1" i="0" dirty="0">
                <a:solidFill>
                  <a:srgbClr val="ECECEC"/>
                </a:solidFill>
                <a:effectLst/>
                <a:highlight>
                  <a:srgbClr val="212121"/>
                </a:highlight>
                <a:latin typeface="Söhne"/>
              </a:rPr>
              <a:t>Ensuring Fairness and Transparency:</a:t>
            </a:r>
            <a:r>
              <a:rPr lang="en-US" b="0" i="0" dirty="0">
                <a:solidFill>
                  <a:srgbClr val="ECECEC"/>
                </a:solidFill>
                <a:effectLst/>
                <a:highlight>
                  <a:srgbClr val="212121"/>
                </a:highlight>
                <a:latin typeface="Söhne"/>
              </a:rPr>
              <a:t> "To guarantee fairness, we implement algorithms designed to make equitable decisions. For transparency, we use interpretable AI techniques, allowing us to explain our model's decisions clearly. This ensures our users and stakeholders understand and trust how our technology works."</a:t>
            </a:r>
          </a:p>
          <a:p>
            <a:pPr algn="l"/>
            <a:r>
              <a:rPr lang="en-US" b="1" i="0" dirty="0">
                <a:solidFill>
                  <a:srgbClr val="ECECEC"/>
                </a:solidFill>
                <a:effectLst/>
                <a:highlight>
                  <a:srgbClr val="212121"/>
                </a:highlight>
                <a:latin typeface="Söhne"/>
              </a:rPr>
              <a:t>Continuous Improvement:</a:t>
            </a:r>
            <a:r>
              <a:rPr lang="en-US" b="0" i="0" dirty="0">
                <a:solidFill>
                  <a:srgbClr val="ECECEC"/>
                </a:solidFill>
                <a:effectLst/>
                <a:highlight>
                  <a:srgbClr val="212121"/>
                </a:highlight>
                <a:latin typeface="Söhne"/>
              </a:rPr>
              <a:t> "We are committed to continual improvement, regularly updating our models based on new insights and feedback to meet and exceed ethical standards. This ongoing process ensures that </a:t>
            </a:r>
            <a:r>
              <a:rPr lang="en-US" b="0" i="0" dirty="0" err="1">
                <a:solidFill>
                  <a:srgbClr val="ECECEC"/>
                </a:solidFill>
                <a:effectLst/>
                <a:highlight>
                  <a:srgbClr val="212121"/>
                </a:highlight>
                <a:latin typeface="Söhne"/>
              </a:rPr>
              <a:t>Audieyes</a:t>
            </a:r>
            <a:r>
              <a:rPr lang="en-US" b="0" i="0">
                <a:solidFill>
                  <a:srgbClr val="ECECEC"/>
                </a:solidFill>
                <a:effectLst/>
                <a:highlight>
                  <a:srgbClr val="212121"/>
                </a:highlight>
                <a:latin typeface="Söhne"/>
              </a:rPr>
              <a:t> remains effective and fair."</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23</a:t>
            </a:fld>
            <a:endParaRPr lang="en-US" dirty="0"/>
          </a:p>
        </p:txBody>
      </p:sp>
    </p:spTree>
    <p:extLst>
      <p:ext uri="{BB962C8B-B14F-4D97-AF65-F5344CB8AC3E}">
        <p14:creationId xmlns:p14="http://schemas.microsoft.com/office/powerpoint/2010/main" val="193563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5564038" y="1210286"/>
            <a:ext cx="7799142" cy="3056343"/>
          </a:xfrm>
        </p:spPr>
        <p:txBody>
          <a:bodyPr>
            <a:normAutofit/>
          </a:bodyPr>
          <a:lstStyle/>
          <a:p>
            <a:r>
              <a:rPr lang="en-US" dirty="0" err="1"/>
              <a:t>Audieyes</a:t>
            </a:r>
            <a:r>
              <a:rPr lang="en-US" dirty="0"/>
              <a:t>: Enhancing Visual Accessibility through Advanced </a:t>
            </a:r>
            <a:br>
              <a:rPr lang="en-US" dirty="0"/>
            </a:br>
            <a:r>
              <a:rPr lang="en-US" dirty="0"/>
              <a:t>AI Technologies.</a:t>
            </a:r>
          </a:p>
        </p:txBody>
      </p:sp>
      <p:sp>
        <p:nvSpPr>
          <p:cNvPr id="2" name="TextBox 1">
            <a:extLst>
              <a:ext uri="{FF2B5EF4-FFF2-40B4-BE49-F238E27FC236}">
                <a16:creationId xmlns:a16="http://schemas.microsoft.com/office/drawing/2014/main" id="{B269E611-951B-7D2D-1B3F-A37C49D642A8}"/>
              </a:ext>
            </a:extLst>
          </p:cNvPr>
          <p:cNvSpPr txBox="1"/>
          <p:nvPr/>
        </p:nvSpPr>
        <p:spPr>
          <a:xfrm>
            <a:off x="9825486" y="6357668"/>
            <a:ext cx="2147978" cy="369332"/>
          </a:xfrm>
          <a:prstGeom prst="rect">
            <a:avLst/>
          </a:prstGeom>
          <a:noFill/>
        </p:spPr>
        <p:txBody>
          <a:bodyPr wrap="square" rtlCol="0">
            <a:spAutoFit/>
          </a:bodyPr>
          <a:lstStyle/>
          <a:p>
            <a:r>
              <a:rPr lang="en-US" b="1" dirty="0"/>
              <a:t>Ayoub Maimmadi</a:t>
            </a: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242BC0-7A7A-7B68-83FE-0CF2B7BF681E}"/>
              </a:ext>
            </a:extLst>
          </p:cNvPr>
          <p:cNvSpPr txBox="1"/>
          <p:nvPr/>
        </p:nvSpPr>
        <p:spPr>
          <a:xfrm>
            <a:off x="902208" y="420624"/>
            <a:ext cx="5864352" cy="3621024"/>
          </a:xfrm>
          <a:prstGeom prst="rect">
            <a:avLst/>
          </a:prstGeom>
        </p:spPr>
        <p:txBody>
          <a:bodyPr vert="horz" lIns="91440" tIns="45720" rIns="91440" bIns="45720" rtlCol="0" anchor="b">
            <a:normAutofit/>
          </a:bodyPr>
          <a:lstStyle/>
          <a:p>
            <a:pPr lvl="0">
              <a:lnSpc>
                <a:spcPct val="90000"/>
              </a:lnSpc>
              <a:spcBef>
                <a:spcPct val="0"/>
              </a:spcBef>
              <a:spcAft>
                <a:spcPts val="600"/>
              </a:spcAft>
            </a:pPr>
            <a:r>
              <a:rPr lang="en-US" sz="4000" b="1" kern="1200" cap="all" baseline="0" dirty="0">
                <a:latin typeface="+mj-lt"/>
                <a:ea typeface="+mj-ea"/>
                <a:cs typeface="+mj-cs"/>
              </a:rPr>
              <a:t>Project structure definition and modularity</a:t>
            </a:r>
          </a:p>
        </p:txBody>
      </p:sp>
      <p:pic>
        <p:nvPicPr>
          <p:cNvPr id="6" name="Picture 5" descr="A cartoon of a cookie with a graph&#10;&#10;Description automatically generated">
            <a:extLst>
              <a:ext uri="{FF2B5EF4-FFF2-40B4-BE49-F238E27FC236}">
                <a16:creationId xmlns:a16="http://schemas.microsoft.com/office/drawing/2014/main" id="{B774844D-211C-60B8-ED2A-FC983B90B3E7}"/>
              </a:ext>
            </a:extLst>
          </p:cNvPr>
          <p:cNvPicPr>
            <a:picLocks noChangeAspect="1"/>
          </p:cNvPicPr>
          <p:nvPr/>
        </p:nvPicPr>
        <p:blipFill>
          <a:blip r:embed="rId2"/>
          <a:stretch>
            <a:fillRect/>
          </a:stretch>
        </p:blipFill>
        <p:spPr>
          <a:xfrm>
            <a:off x="6982157" y="1206574"/>
            <a:ext cx="4581525" cy="4581525"/>
          </a:xfrm>
          <a:prstGeom prst="rect">
            <a:avLst/>
          </a:prstGeom>
          <a:noFill/>
        </p:spPr>
      </p:pic>
      <p:sp>
        <p:nvSpPr>
          <p:cNvPr id="3" name="Slide Number Placeholder 2" hidden="1">
            <a:extLst>
              <a:ext uri="{FF2B5EF4-FFF2-40B4-BE49-F238E27FC236}">
                <a16:creationId xmlns:a16="http://schemas.microsoft.com/office/drawing/2014/main" id="{95D7C9F2-EB2A-D57B-0D06-69B87C19A3A9}"/>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10</a:t>
            </a:fld>
            <a:endParaRPr lang="en-US"/>
          </a:p>
        </p:txBody>
      </p:sp>
    </p:spTree>
    <p:extLst>
      <p:ext uri="{BB962C8B-B14F-4D97-AF65-F5344CB8AC3E}">
        <p14:creationId xmlns:p14="http://schemas.microsoft.com/office/powerpoint/2010/main" val="3924342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a:t>
            </a:fld>
            <a:endParaRPr lang="en-US" dirty="0"/>
          </a:p>
        </p:txBody>
      </p:sp>
      <p:pic>
        <p:nvPicPr>
          <p:cNvPr id="6" name="Picture 5" descr="A black and white logo&#10;&#10;Description automatically generated">
            <a:extLst>
              <a:ext uri="{FF2B5EF4-FFF2-40B4-BE49-F238E27FC236}">
                <a16:creationId xmlns:a16="http://schemas.microsoft.com/office/drawing/2014/main" id="{7132243C-60E0-6529-EF7D-BA208FF3F1D5}"/>
              </a:ext>
            </a:extLst>
          </p:cNvPr>
          <p:cNvPicPr>
            <a:picLocks noChangeAspect="1"/>
          </p:cNvPicPr>
          <p:nvPr/>
        </p:nvPicPr>
        <p:blipFill>
          <a:blip r:embed="rId2"/>
          <a:stretch>
            <a:fillRect/>
          </a:stretch>
        </p:blipFill>
        <p:spPr>
          <a:xfrm>
            <a:off x="2058955" y="-398127"/>
            <a:ext cx="9517224" cy="3527718"/>
          </a:xfrm>
          <a:prstGeom prst="rect">
            <a:avLst/>
          </a:prstGeom>
        </p:spPr>
      </p:pic>
      <p:pic>
        <p:nvPicPr>
          <p:cNvPr id="8" name="Picture 7" descr="A blue whale with blocks on it&#10;&#10;Description automatically generated">
            <a:extLst>
              <a:ext uri="{FF2B5EF4-FFF2-40B4-BE49-F238E27FC236}">
                <a16:creationId xmlns:a16="http://schemas.microsoft.com/office/drawing/2014/main" id="{608EB138-BDDC-59E6-4589-6C055055FD4D}"/>
              </a:ext>
            </a:extLst>
          </p:cNvPr>
          <p:cNvPicPr>
            <a:picLocks noChangeAspect="1"/>
          </p:cNvPicPr>
          <p:nvPr/>
        </p:nvPicPr>
        <p:blipFill>
          <a:blip r:embed="rId3"/>
          <a:stretch>
            <a:fillRect/>
          </a:stretch>
        </p:blipFill>
        <p:spPr>
          <a:xfrm>
            <a:off x="830425" y="3069030"/>
            <a:ext cx="6298163" cy="3542717"/>
          </a:xfrm>
          <a:prstGeom prst="rect">
            <a:avLst/>
          </a:prstGeom>
        </p:spPr>
      </p:pic>
      <p:sp>
        <p:nvSpPr>
          <p:cNvPr id="9" name="TextBox 8">
            <a:extLst>
              <a:ext uri="{FF2B5EF4-FFF2-40B4-BE49-F238E27FC236}">
                <a16:creationId xmlns:a16="http://schemas.microsoft.com/office/drawing/2014/main" id="{9CDBB57F-641C-6D93-B068-81C81F0C97C2}"/>
              </a:ext>
            </a:extLst>
          </p:cNvPr>
          <p:cNvSpPr txBox="1"/>
          <p:nvPr/>
        </p:nvSpPr>
        <p:spPr>
          <a:xfrm>
            <a:off x="315612" y="722804"/>
            <a:ext cx="5864352" cy="612648"/>
          </a:xfrm>
          <a:prstGeom prst="rect">
            <a:avLst/>
          </a:prstGeom>
        </p:spPr>
        <p:txBody>
          <a:bodyPr vert="horz" lIns="91440" tIns="45720" rIns="91440" bIns="45720" rtlCol="0" anchor="b">
            <a:normAutofit fontScale="92500" lnSpcReduction="20000"/>
          </a:bodyPr>
          <a:lstStyle/>
          <a:p>
            <a:pPr lvl="0">
              <a:lnSpc>
                <a:spcPct val="90000"/>
              </a:lnSpc>
              <a:spcBef>
                <a:spcPct val="0"/>
              </a:spcBef>
              <a:spcAft>
                <a:spcPts val="600"/>
              </a:spcAft>
            </a:pPr>
            <a:r>
              <a:rPr lang="en-US" sz="2000" b="1" kern="1200" cap="all" baseline="0" dirty="0">
                <a:latin typeface="+mj-lt"/>
                <a:ea typeface="+mj-ea"/>
                <a:cs typeface="+mj-cs"/>
              </a:rPr>
              <a:t>Code </a:t>
            </a:r>
          </a:p>
          <a:p>
            <a:pPr lvl="0">
              <a:lnSpc>
                <a:spcPct val="90000"/>
              </a:lnSpc>
              <a:spcBef>
                <a:spcPct val="0"/>
              </a:spcBef>
              <a:spcAft>
                <a:spcPts val="600"/>
              </a:spcAft>
            </a:pPr>
            <a:r>
              <a:rPr lang="en-US" sz="2000" b="1" kern="1200" cap="all" baseline="0" dirty="0">
                <a:latin typeface="+mj-lt"/>
                <a:ea typeface="+mj-ea"/>
                <a:cs typeface="+mj-cs"/>
              </a:rPr>
              <a:t>Versioning</a:t>
            </a:r>
          </a:p>
        </p:txBody>
      </p:sp>
    </p:spTree>
    <p:extLst>
      <p:ext uri="{BB962C8B-B14F-4D97-AF65-F5344CB8AC3E}">
        <p14:creationId xmlns:p14="http://schemas.microsoft.com/office/powerpoint/2010/main" val="544671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68C00B-3A46-ED37-DF92-E3F50F2327F9}"/>
              </a:ext>
            </a:extLst>
          </p:cNvPr>
          <p:cNvSpPr txBox="1"/>
          <p:nvPr/>
        </p:nvSpPr>
        <p:spPr>
          <a:xfrm>
            <a:off x="893064" y="72518"/>
            <a:ext cx="10405174" cy="1326514"/>
          </a:xfrm>
          <a:prstGeom prst="rect">
            <a:avLst/>
          </a:prstGeom>
        </p:spPr>
        <p:txBody>
          <a:bodyPr vert="horz" lIns="91440" tIns="45720" rIns="91440" bIns="45720" rtlCol="0" anchor="b">
            <a:normAutofit/>
          </a:bodyPr>
          <a:lstStyle/>
          <a:p>
            <a:pPr lvl="0">
              <a:lnSpc>
                <a:spcPct val="90000"/>
              </a:lnSpc>
              <a:spcBef>
                <a:spcPct val="0"/>
              </a:spcBef>
              <a:spcAft>
                <a:spcPts val="600"/>
              </a:spcAft>
            </a:pPr>
            <a:r>
              <a:rPr lang="en-US" sz="2800" b="1" kern="1200" cap="all" baseline="0" dirty="0">
                <a:latin typeface="+mj-lt"/>
                <a:ea typeface="+mj-ea"/>
                <a:cs typeface="+mj-cs"/>
              </a:rPr>
              <a:t>Experiment tracking and model versioning</a:t>
            </a:r>
          </a:p>
        </p:txBody>
      </p:sp>
      <p:pic>
        <p:nvPicPr>
          <p:cNvPr id="8" name="Picture 7" descr="A screenshot of a computer&#10;&#10;Description automatically generated">
            <a:extLst>
              <a:ext uri="{FF2B5EF4-FFF2-40B4-BE49-F238E27FC236}">
                <a16:creationId xmlns:a16="http://schemas.microsoft.com/office/drawing/2014/main" id="{898339E3-03E5-E788-6047-B8059BA1503A}"/>
              </a:ext>
            </a:extLst>
          </p:cNvPr>
          <p:cNvPicPr>
            <a:picLocks noChangeAspect="1"/>
          </p:cNvPicPr>
          <p:nvPr/>
        </p:nvPicPr>
        <p:blipFill>
          <a:blip r:embed="rId2"/>
          <a:stretch>
            <a:fillRect/>
          </a:stretch>
        </p:blipFill>
        <p:spPr>
          <a:xfrm>
            <a:off x="285783" y="1992021"/>
            <a:ext cx="5385443" cy="2881210"/>
          </a:xfrm>
          <a:prstGeom prst="rect">
            <a:avLst/>
          </a:prstGeom>
          <a:noFill/>
        </p:spPr>
      </p:pic>
      <p:pic>
        <p:nvPicPr>
          <p:cNvPr id="6" name="Picture 5" descr="A screenshot of a computer&#10;&#10;Description automatically generated">
            <a:extLst>
              <a:ext uri="{FF2B5EF4-FFF2-40B4-BE49-F238E27FC236}">
                <a16:creationId xmlns:a16="http://schemas.microsoft.com/office/drawing/2014/main" id="{B5C40CA7-35E9-C268-3039-63D8BDC5F2F4}"/>
              </a:ext>
            </a:extLst>
          </p:cNvPr>
          <p:cNvPicPr>
            <a:picLocks noChangeAspect="1"/>
          </p:cNvPicPr>
          <p:nvPr/>
        </p:nvPicPr>
        <p:blipFill>
          <a:blip r:embed="rId3"/>
          <a:stretch>
            <a:fillRect/>
          </a:stretch>
        </p:blipFill>
        <p:spPr>
          <a:xfrm>
            <a:off x="6191772" y="1992020"/>
            <a:ext cx="5940638" cy="2881209"/>
          </a:xfrm>
          <a:prstGeom prst="rect">
            <a:avLst/>
          </a:prstGeom>
          <a:noFill/>
        </p:spPr>
      </p:pic>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12</a:t>
            </a:fld>
            <a:endParaRPr lang="en-US"/>
          </a:p>
        </p:txBody>
      </p:sp>
    </p:spTree>
    <p:extLst>
      <p:ext uri="{BB962C8B-B14F-4D97-AF65-F5344CB8AC3E}">
        <p14:creationId xmlns:p14="http://schemas.microsoft.com/office/powerpoint/2010/main" val="1317232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1D7A006-2AEA-A62B-0588-CB895E8D1EA3}"/>
              </a:ext>
            </a:extLst>
          </p:cNvPr>
          <p:cNvSpPr>
            <a:spLocks noGrp="1"/>
          </p:cNvSpPr>
          <p:nvPr>
            <p:ph type="title"/>
          </p:nvPr>
        </p:nvSpPr>
        <p:spPr>
          <a:xfrm>
            <a:off x="669328" y="-151218"/>
            <a:ext cx="10405174" cy="1326514"/>
          </a:xfrm>
        </p:spPr>
        <p:txBody>
          <a:bodyPr/>
          <a:lstStyle/>
          <a:p>
            <a:pPr lvl="0">
              <a:lnSpc>
                <a:spcPct val="100000"/>
              </a:lnSpc>
            </a:pPr>
            <a:r>
              <a:rPr lang="en-US" dirty="0"/>
              <a:t>Setting up a meta store for metadata</a:t>
            </a:r>
          </a:p>
        </p:txBody>
      </p:sp>
      <p:pic>
        <p:nvPicPr>
          <p:cNvPr id="5" name="Picture 4" descr="A blue eye with a white flower in the center&#10;&#10;Description automatically generated">
            <a:extLst>
              <a:ext uri="{FF2B5EF4-FFF2-40B4-BE49-F238E27FC236}">
                <a16:creationId xmlns:a16="http://schemas.microsoft.com/office/drawing/2014/main" id="{0C42D57A-432F-47CF-E751-5827105D5DE1}"/>
              </a:ext>
            </a:extLst>
          </p:cNvPr>
          <p:cNvPicPr>
            <a:picLocks noChangeAspect="1"/>
          </p:cNvPicPr>
          <p:nvPr/>
        </p:nvPicPr>
        <p:blipFill>
          <a:blip r:embed="rId2"/>
          <a:stretch>
            <a:fillRect/>
          </a:stretch>
        </p:blipFill>
        <p:spPr>
          <a:xfrm>
            <a:off x="1530626" y="1733714"/>
            <a:ext cx="8013797" cy="4347401"/>
          </a:xfrm>
          <a:prstGeom prst="rect">
            <a:avLst/>
          </a:prstGeom>
          <a:noFill/>
        </p:spPr>
      </p:pic>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13</a:t>
            </a:fld>
            <a:endParaRPr lang="en-US"/>
          </a:p>
        </p:txBody>
      </p:sp>
    </p:spTree>
    <p:extLst>
      <p:ext uri="{BB962C8B-B14F-4D97-AF65-F5344CB8AC3E}">
        <p14:creationId xmlns:p14="http://schemas.microsoft.com/office/powerpoint/2010/main" val="4268172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14</a:t>
            </a:fld>
            <a:endParaRPr lang="en-US" dirty="0"/>
          </a:p>
        </p:txBody>
      </p:sp>
      <p:pic>
        <p:nvPicPr>
          <p:cNvPr id="1026" name="Picture 2" descr="MLOps with ZenML and MLFlow: how can we build a model training pipeline? —  a practical example | by Kattson Bastos | Medium">
            <a:extLst>
              <a:ext uri="{FF2B5EF4-FFF2-40B4-BE49-F238E27FC236}">
                <a16:creationId xmlns:a16="http://schemas.microsoft.com/office/drawing/2014/main" id="{57F3585D-B2CC-6EC7-BE1E-720F0D7B36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1640" y="919105"/>
            <a:ext cx="6365538" cy="542942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05515" y="-49077"/>
            <a:ext cx="8990238" cy="1326514"/>
          </a:xfrm>
        </p:spPr>
        <p:txBody>
          <a:bodyPr/>
          <a:lstStyle/>
          <a:p>
            <a:pPr lvl="0">
              <a:lnSpc>
                <a:spcPct val="100000"/>
              </a:lnSpc>
            </a:pPr>
            <a:r>
              <a:rPr lang="en-US" dirty="0"/>
              <a:t>Setting up the machine learning pipeline</a:t>
            </a:r>
          </a:p>
        </p:txBody>
      </p:sp>
    </p:spTree>
    <p:extLst>
      <p:ext uri="{BB962C8B-B14F-4D97-AF65-F5344CB8AC3E}">
        <p14:creationId xmlns:p14="http://schemas.microsoft.com/office/powerpoint/2010/main" val="2442243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24971" y="0"/>
            <a:ext cx="10405174" cy="1326514"/>
          </a:xfrm>
        </p:spPr>
        <p:txBody>
          <a:bodyPr anchor="b">
            <a:normAutofit/>
          </a:bodyPr>
          <a:lstStyle/>
          <a:p>
            <a:pPr lvl="0"/>
            <a:r>
              <a:rPr lang="en-US" dirty="0" err="1"/>
              <a:t>Behavioural</a:t>
            </a:r>
            <a:r>
              <a:rPr lang="en-US" dirty="0"/>
              <a:t> model tests</a:t>
            </a:r>
            <a:endParaRPr lang="en-US"/>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15</a:t>
            </a:fld>
            <a:endParaRPr lang="en-US"/>
          </a:p>
        </p:txBody>
      </p:sp>
      <p:pic>
        <p:nvPicPr>
          <p:cNvPr id="8" name="Graphic 7">
            <a:extLst>
              <a:ext uri="{FF2B5EF4-FFF2-40B4-BE49-F238E27FC236}">
                <a16:creationId xmlns:a16="http://schemas.microsoft.com/office/drawing/2014/main" id="{52955B65-9DF7-86EB-DB26-4C25178D0D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1830" y="0"/>
            <a:ext cx="1809136" cy="1809136"/>
          </a:xfrm>
          <a:prstGeom prst="rect">
            <a:avLst/>
          </a:prstGeom>
        </p:spPr>
      </p:pic>
      <p:pic>
        <p:nvPicPr>
          <p:cNvPr id="13" name="Picture 12" descr="A screen shot of a computer&#10;&#10;Description automatically generated">
            <a:extLst>
              <a:ext uri="{FF2B5EF4-FFF2-40B4-BE49-F238E27FC236}">
                <a16:creationId xmlns:a16="http://schemas.microsoft.com/office/drawing/2014/main" id="{56B96177-DADA-7406-9E69-9EE317871EC6}"/>
              </a:ext>
            </a:extLst>
          </p:cNvPr>
          <p:cNvPicPr>
            <a:picLocks noChangeAspect="1"/>
          </p:cNvPicPr>
          <p:nvPr/>
        </p:nvPicPr>
        <p:blipFill>
          <a:blip r:embed="rId4"/>
          <a:stretch>
            <a:fillRect/>
          </a:stretch>
        </p:blipFill>
        <p:spPr>
          <a:xfrm>
            <a:off x="517319" y="1729900"/>
            <a:ext cx="10763329" cy="4933986"/>
          </a:xfrm>
          <a:prstGeom prst="rect">
            <a:avLst/>
          </a:prstGeom>
        </p:spPr>
      </p:pic>
    </p:spTree>
    <p:extLst>
      <p:ext uri="{BB962C8B-B14F-4D97-AF65-F5344CB8AC3E}">
        <p14:creationId xmlns:p14="http://schemas.microsoft.com/office/powerpoint/2010/main" val="1639261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16</a:t>
            </a:fld>
            <a:endParaRPr lang="en-US" dirty="0"/>
          </a:p>
        </p:txBody>
      </p:sp>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05515" y="-49077"/>
            <a:ext cx="8990238" cy="1326514"/>
          </a:xfrm>
        </p:spPr>
        <p:txBody>
          <a:bodyPr/>
          <a:lstStyle/>
          <a:p>
            <a:pPr lvl="0">
              <a:lnSpc>
                <a:spcPct val="100000"/>
              </a:lnSpc>
            </a:pPr>
            <a:r>
              <a:rPr lang="en-US" dirty="0"/>
              <a:t>Model monitoring</a:t>
            </a:r>
          </a:p>
        </p:txBody>
      </p:sp>
      <p:pic>
        <p:nvPicPr>
          <p:cNvPr id="4" name="Picture 3" descr="A logo with a circle and a circle with a circle and a circle with a circle with a circle with a circle with a circle with a circle with a circle with a circle with a circle with&#10;&#10;Description automatically generated">
            <a:extLst>
              <a:ext uri="{FF2B5EF4-FFF2-40B4-BE49-F238E27FC236}">
                <a16:creationId xmlns:a16="http://schemas.microsoft.com/office/drawing/2014/main" id="{FB6501A7-0253-F920-2FC0-6D13E5CB8CD6}"/>
              </a:ext>
            </a:extLst>
          </p:cNvPr>
          <p:cNvPicPr>
            <a:picLocks noChangeAspect="1"/>
          </p:cNvPicPr>
          <p:nvPr/>
        </p:nvPicPr>
        <p:blipFill>
          <a:blip r:embed="rId2"/>
          <a:stretch>
            <a:fillRect/>
          </a:stretch>
        </p:blipFill>
        <p:spPr>
          <a:xfrm>
            <a:off x="393971" y="1411584"/>
            <a:ext cx="9401782" cy="4700891"/>
          </a:xfrm>
          <a:prstGeom prst="rect">
            <a:avLst/>
          </a:prstGeom>
        </p:spPr>
      </p:pic>
    </p:spTree>
    <p:extLst>
      <p:ext uri="{BB962C8B-B14F-4D97-AF65-F5344CB8AC3E}">
        <p14:creationId xmlns:p14="http://schemas.microsoft.com/office/powerpoint/2010/main" val="2079407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nchor="b">
            <a:normAutofit/>
          </a:bodyPr>
          <a:lstStyle/>
          <a:p>
            <a:r>
              <a:rPr lang="en-US" dirty="0"/>
              <a:t>Deployment and Operations</a:t>
            </a:r>
            <a:endParaRPr lang="en-ZA" dirty="0"/>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17</a:t>
            </a:fld>
            <a:endParaRPr lang="en-US"/>
          </a:p>
        </p:txBody>
      </p:sp>
      <p:graphicFrame>
        <p:nvGraphicFramePr>
          <p:cNvPr id="11" name="Content Placeholder 3">
            <a:extLst>
              <a:ext uri="{FF2B5EF4-FFF2-40B4-BE49-F238E27FC236}">
                <a16:creationId xmlns:a16="http://schemas.microsoft.com/office/drawing/2014/main" id="{848EBC0D-E1D4-5B07-F62A-BEAC806AE788}"/>
              </a:ext>
            </a:extLst>
          </p:cNvPr>
          <p:cNvGraphicFramePr>
            <a:graphicFrameLocks noGrp="1"/>
          </p:cNvGraphicFramePr>
          <p:nvPr>
            <p:ph sz="quarter" idx="14"/>
            <p:extLst>
              <p:ext uri="{D42A27DB-BD31-4B8C-83A1-F6EECF244321}">
                <p14:modId xmlns:p14="http://schemas.microsoft.com/office/powerpoint/2010/main" val="3957013003"/>
              </p:ext>
            </p:extLst>
          </p:nvPr>
        </p:nvGraphicFramePr>
        <p:xfrm>
          <a:off x="911352" y="2043429"/>
          <a:ext cx="10405174" cy="3925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1471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241669" y="-553472"/>
            <a:ext cx="10405174" cy="1326514"/>
          </a:xfrm>
        </p:spPr>
        <p:txBody>
          <a:bodyPr anchor="b">
            <a:normAutofit/>
          </a:bodyPr>
          <a:lstStyle/>
          <a:p>
            <a:r>
              <a:rPr lang="en-US" dirty="0"/>
              <a:t>Deployment &amp; serving </a:t>
            </a:r>
          </a:p>
        </p:txBody>
      </p:sp>
      <p:pic>
        <p:nvPicPr>
          <p:cNvPr id="7" name="Picture 6" descr="A screen shot of a computer program&#10;&#10;Description automatically generated">
            <a:extLst>
              <a:ext uri="{FF2B5EF4-FFF2-40B4-BE49-F238E27FC236}">
                <a16:creationId xmlns:a16="http://schemas.microsoft.com/office/drawing/2014/main" id="{ECFF85AA-2D29-8830-D842-C719F3DBF40E}"/>
              </a:ext>
            </a:extLst>
          </p:cNvPr>
          <p:cNvPicPr>
            <a:picLocks noChangeAspect="1"/>
          </p:cNvPicPr>
          <p:nvPr/>
        </p:nvPicPr>
        <p:blipFill rotWithShape="1">
          <a:blip r:embed="rId2"/>
          <a:srcRect b="13828"/>
          <a:stretch/>
        </p:blipFill>
        <p:spPr>
          <a:xfrm>
            <a:off x="570335" y="1044672"/>
            <a:ext cx="3894089" cy="5643606"/>
          </a:xfrm>
          <a:prstGeom prst="rect">
            <a:avLst/>
          </a:prstGeom>
          <a:noFill/>
        </p:spPr>
      </p:pic>
      <p:pic>
        <p:nvPicPr>
          <p:cNvPr id="5" name="Picture 4" descr="A screenshot of a computer&#10;&#10;Description automatically generated">
            <a:extLst>
              <a:ext uri="{FF2B5EF4-FFF2-40B4-BE49-F238E27FC236}">
                <a16:creationId xmlns:a16="http://schemas.microsoft.com/office/drawing/2014/main" id="{463547B4-D942-634E-4A5B-59246833D41B}"/>
              </a:ext>
            </a:extLst>
          </p:cNvPr>
          <p:cNvPicPr>
            <a:picLocks noChangeAspect="1"/>
          </p:cNvPicPr>
          <p:nvPr/>
        </p:nvPicPr>
        <p:blipFill>
          <a:blip r:embed="rId3"/>
          <a:stretch>
            <a:fillRect/>
          </a:stretch>
        </p:blipFill>
        <p:spPr>
          <a:xfrm>
            <a:off x="4547158" y="2120401"/>
            <a:ext cx="7644842" cy="4491346"/>
          </a:xfrm>
          <a:prstGeom prst="rect">
            <a:avLst/>
          </a:prstGeom>
          <a:noFill/>
        </p:spPr>
      </p:pic>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18</a:t>
            </a:fld>
            <a:endParaRPr lang="en-US"/>
          </a:p>
        </p:txBody>
      </p:sp>
      <p:pic>
        <p:nvPicPr>
          <p:cNvPr id="13" name="Picture 12" descr="A blue hexagon with a white wheel on it&#10;&#10;Description automatically generated">
            <a:extLst>
              <a:ext uri="{FF2B5EF4-FFF2-40B4-BE49-F238E27FC236}">
                <a16:creationId xmlns:a16="http://schemas.microsoft.com/office/drawing/2014/main" id="{9940A32A-E0B8-42D5-BB0F-7153205CF1D5}"/>
              </a:ext>
            </a:extLst>
          </p:cNvPr>
          <p:cNvPicPr>
            <a:picLocks noChangeAspect="1"/>
          </p:cNvPicPr>
          <p:nvPr/>
        </p:nvPicPr>
        <p:blipFill>
          <a:blip r:embed="rId4"/>
          <a:stretch>
            <a:fillRect/>
          </a:stretch>
        </p:blipFill>
        <p:spPr>
          <a:xfrm>
            <a:off x="5780170" y="304100"/>
            <a:ext cx="5033071" cy="1621986"/>
          </a:xfrm>
          <a:prstGeom prst="rect">
            <a:avLst/>
          </a:prstGeom>
        </p:spPr>
      </p:pic>
    </p:spTree>
    <p:extLst>
      <p:ext uri="{BB962C8B-B14F-4D97-AF65-F5344CB8AC3E}">
        <p14:creationId xmlns:p14="http://schemas.microsoft.com/office/powerpoint/2010/main" val="2991025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786060" y="-44214"/>
            <a:ext cx="10405174" cy="1326514"/>
          </a:xfrm>
        </p:spPr>
        <p:txBody>
          <a:bodyPr anchor="b">
            <a:normAutofit/>
          </a:bodyPr>
          <a:lstStyle/>
          <a:p>
            <a:r>
              <a:rPr lang="en-US" dirty="0"/>
              <a:t>Server</a:t>
            </a:r>
          </a:p>
        </p:txBody>
      </p:sp>
      <p:pic>
        <p:nvPicPr>
          <p:cNvPr id="8" name="Picture 7" descr="A screenshot of a computer&#10;&#10;Description automatically generated">
            <a:extLst>
              <a:ext uri="{FF2B5EF4-FFF2-40B4-BE49-F238E27FC236}">
                <a16:creationId xmlns:a16="http://schemas.microsoft.com/office/drawing/2014/main" id="{0454D38C-5128-4CBE-BF67-F638CA64F292}"/>
              </a:ext>
            </a:extLst>
          </p:cNvPr>
          <p:cNvPicPr>
            <a:picLocks noChangeAspect="1"/>
          </p:cNvPicPr>
          <p:nvPr/>
        </p:nvPicPr>
        <p:blipFill>
          <a:blip r:embed="rId2"/>
          <a:stretch>
            <a:fillRect/>
          </a:stretch>
        </p:blipFill>
        <p:spPr>
          <a:xfrm>
            <a:off x="480424" y="1577263"/>
            <a:ext cx="11231152" cy="4548619"/>
          </a:xfrm>
          <a:prstGeom prst="rect">
            <a:avLst/>
          </a:prstGeom>
          <a:noFill/>
        </p:spPr>
      </p:pic>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19</a:t>
            </a:fld>
            <a:endParaRPr lang="en-US"/>
          </a:p>
        </p:txBody>
      </p:sp>
    </p:spTree>
    <p:extLst>
      <p:ext uri="{BB962C8B-B14F-4D97-AF65-F5344CB8AC3E}">
        <p14:creationId xmlns:p14="http://schemas.microsoft.com/office/powerpoint/2010/main" val="3993373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Agenda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3493008"/>
          </a:xfrm>
        </p:spPr>
        <p:txBody>
          <a:bodyPr/>
          <a:lstStyle/>
          <a:p>
            <a:r>
              <a:rPr lang="en-US" dirty="0"/>
              <a:t>Introduction</a:t>
            </a:r>
          </a:p>
          <a:p>
            <a:r>
              <a:rPr lang="en-US" dirty="0"/>
              <a:t>Project Overview</a:t>
            </a:r>
          </a:p>
          <a:p>
            <a:r>
              <a:rPr lang="en-US" dirty="0"/>
              <a:t>Technical Framework</a:t>
            </a:r>
          </a:p>
          <a:p>
            <a:r>
              <a:rPr lang="en-US" dirty="0"/>
              <a:t>Implementation Details</a:t>
            </a:r>
          </a:p>
          <a:p>
            <a:r>
              <a:rPr lang="en-US" dirty="0"/>
              <a:t>Deployment and Operations</a:t>
            </a:r>
          </a:p>
          <a:p>
            <a:r>
              <a:rPr lang="en-US" dirty="0"/>
              <a:t>Responsible AI Practices</a:t>
            </a:r>
          </a:p>
          <a:p>
            <a:r>
              <a:rPr lang="en-US" dirty="0"/>
              <a:t>Future Directions &amp; Conclusion</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421496" y="-498426"/>
            <a:ext cx="10405174" cy="1326514"/>
          </a:xfrm>
        </p:spPr>
        <p:txBody>
          <a:bodyPr anchor="b">
            <a:normAutofit/>
          </a:bodyPr>
          <a:lstStyle/>
          <a:p>
            <a:r>
              <a:rPr lang="en-US" dirty="0"/>
              <a:t>Client</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20</a:t>
            </a:fld>
            <a:endParaRPr lang="en-US"/>
          </a:p>
        </p:txBody>
      </p:sp>
      <p:pic>
        <p:nvPicPr>
          <p:cNvPr id="5" name="Picture 4">
            <a:extLst>
              <a:ext uri="{FF2B5EF4-FFF2-40B4-BE49-F238E27FC236}">
                <a16:creationId xmlns:a16="http://schemas.microsoft.com/office/drawing/2014/main" id="{030E6F2E-8320-4185-70C0-90C7F55C58C8}"/>
              </a:ext>
            </a:extLst>
          </p:cNvPr>
          <p:cNvPicPr>
            <a:picLocks noChangeAspect="1"/>
          </p:cNvPicPr>
          <p:nvPr/>
        </p:nvPicPr>
        <p:blipFill rotWithShape="1">
          <a:blip r:embed="rId2"/>
          <a:srcRect l="27046" t="15892" r="27227" b="12314"/>
          <a:stretch/>
        </p:blipFill>
        <p:spPr>
          <a:xfrm>
            <a:off x="2330823" y="828088"/>
            <a:ext cx="7189694" cy="5956751"/>
          </a:xfrm>
          <a:prstGeom prst="rect">
            <a:avLst/>
          </a:prstGeom>
        </p:spPr>
      </p:pic>
    </p:spTree>
    <p:extLst>
      <p:ext uri="{BB962C8B-B14F-4D97-AF65-F5344CB8AC3E}">
        <p14:creationId xmlns:p14="http://schemas.microsoft.com/office/powerpoint/2010/main" val="2528622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260310" y="-228762"/>
            <a:ext cx="10405174" cy="1326514"/>
          </a:xfrm>
        </p:spPr>
        <p:txBody>
          <a:bodyPr anchor="b">
            <a:normAutofit/>
          </a:bodyPr>
          <a:lstStyle/>
          <a:p>
            <a:r>
              <a:rPr lang="en-US" dirty="0"/>
              <a:t>CI/CT/CD pipeline</a:t>
            </a:r>
          </a:p>
        </p:txBody>
      </p:sp>
      <p:pic>
        <p:nvPicPr>
          <p:cNvPr id="6" name="Picture 5" descr="A screenshot of a computer program&#10;&#10;Description automatically generated">
            <a:extLst>
              <a:ext uri="{FF2B5EF4-FFF2-40B4-BE49-F238E27FC236}">
                <a16:creationId xmlns:a16="http://schemas.microsoft.com/office/drawing/2014/main" id="{EDB8D337-D382-A33B-E83A-5E787E5D9FE1}"/>
              </a:ext>
            </a:extLst>
          </p:cNvPr>
          <p:cNvPicPr>
            <a:picLocks noChangeAspect="1"/>
          </p:cNvPicPr>
          <p:nvPr/>
        </p:nvPicPr>
        <p:blipFill rotWithShape="1">
          <a:blip r:embed="rId2"/>
          <a:srcRect t="20555" r="-3" b="4368"/>
          <a:stretch/>
        </p:blipFill>
        <p:spPr>
          <a:xfrm>
            <a:off x="56137" y="1740005"/>
            <a:ext cx="5958323" cy="4557603"/>
          </a:xfrm>
          <a:prstGeom prst="rect">
            <a:avLst/>
          </a:prstGeom>
          <a:noFill/>
        </p:spPr>
      </p:pic>
      <p:pic>
        <p:nvPicPr>
          <p:cNvPr id="8" name="Picture 7" descr="A screenshot of a computer&#10;&#10;Description automatically generated">
            <a:extLst>
              <a:ext uri="{FF2B5EF4-FFF2-40B4-BE49-F238E27FC236}">
                <a16:creationId xmlns:a16="http://schemas.microsoft.com/office/drawing/2014/main" id="{44FB9B13-6311-F1D1-940B-ECCEBAD59E74}"/>
              </a:ext>
            </a:extLst>
          </p:cNvPr>
          <p:cNvPicPr>
            <a:picLocks noChangeAspect="1"/>
          </p:cNvPicPr>
          <p:nvPr/>
        </p:nvPicPr>
        <p:blipFill rotWithShape="1">
          <a:blip r:embed="rId3"/>
          <a:srcRect r="34395"/>
          <a:stretch/>
        </p:blipFill>
        <p:spPr>
          <a:xfrm>
            <a:off x="5867413" y="1740005"/>
            <a:ext cx="6186910" cy="4668117"/>
          </a:xfrm>
          <a:prstGeom prst="rect">
            <a:avLst/>
          </a:prstGeom>
          <a:noFill/>
        </p:spPr>
      </p:pic>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21</a:t>
            </a:fld>
            <a:endParaRPr lang="en-US"/>
          </a:p>
        </p:txBody>
      </p:sp>
      <p:pic>
        <p:nvPicPr>
          <p:cNvPr id="5" name="Picture 4" descr="A logo with text on it&#10;&#10;Description automatically generated">
            <a:extLst>
              <a:ext uri="{FF2B5EF4-FFF2-40B4-BE49-F238E27FC236}">
                <a16:creationId xmlns:a16="http://schemas.microsoft.com/office/drawing/2014/main" id="{C1413EFB-4362-1ACD-C439-1CACBC3FC4CF}"/>
              </a:ext>
            </a:extLst>
          </p:cNvPr>
          <p:cNvPicPr>
            <a:picLocks noChangeAspect="1"/>
          </p:cNvPicPr>
          <p:nvPr/>
        </p:nvPicPr>
        <p:blipFill>
          <a:blip r:embed="rId4"/>
          <a:stretch>
            <a:fillRect/>
          </a:stretch>
        </p:blipFill>
        <p:spPr>
          <a:xfrm>
            <a:off x="9111247" y="411477"/>
            <a:ext cx="2276532" cy="879455"/>
          </a:xfrm>
          <a:prstGeom prst="rect">
            <a:avLst/>
          </a:prstGeom>
        </p:spPr>
      </p:pic>
      <p:pic>
        <p:nvPicPr>
          <p:cNvPr id="11" name="Picture 10" descr="A close up of a logo&#10;&#10;Description automatically generated">
            <a:extLst>
              <a:ext uri="{FF2B5EF4-FFF2-40B4-BE49-F238E27FC236}">
                <a16:creationId xmlns:a16="http://schemas.microsoft.com/office/drawing/2014/main" id="{D77D79E2-BEA6-E33F-AE45-E1B6219FA34E}"/>
              </a:ext>
            </a:extLst>
          </p:cNvPr>
          <p:cNvPicPr>
            <a:picLocks noChangeAspect="1"/>
          </p:cNvPicPr>
          <p:nvPr/>
        </p:nvPicPr>
        <p:blipFill>
          <a:blip r:embed="rId5"/>
          <a:stretch>
            <a:fillRect/>
          </a:stretch>
        </p:blipFill>
        <p:spPr>
          <a:xfrm>
            <a:off x="4199459" y="306548"/>
            <a:ext cx="4193219" cy="984384"/>
          </a:xfrm>
          <a:prstGeom prst="rect">
            <a:avLst/>
          </a:prstGeom>
        </p:spPr>
      </p:pic>
    </p:spTree>
    <p:extLst>
      <p:ext uri="{BB962C8B-B14F-4D97-AF65-F5344CB8AC3E}">
        <p14:creationId xmlns:p14="http://schemas.microsoft.com/office/powerpoint/2010/main" val="1093379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E61D45F9-59BE-E6CF-1EEE-C0847070AF42}"/>
              </a:ext>
            </a:extLst>
          </p:cNvPr>
          <p:cNvSpPr>
            <a:spLocks noGrp="1"/>
          </p:cNvSpPr>
          <p:nvPr>
            <p:ph type="title"/>
          </p:nvPr>
        </p:nvSpPr>
        <p:spPr>
          <a:xfrm>
            <a:off x="146005" y="-663257"/>
            <a:ext cx="10405174" cy="1326514"/>
          </a:xfrm>
        </p:spPr>
        <p:txBody>
          <a:bodyPr anchor="b">
            <a:normAutofit/>
          </a:bodyPr>
          <a:lstStyle/>
          <a:p>
            <a:pPr lvl="0"/>
            <a:r>
              <a:rPr lang="en-US" dirty="0"/>
              <a:t>ML system Architecture</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22</a:t>
            </a:fld>
            <a:endParaRPr lang="en-US"/>
          </a:p>
        </p:txBody>
      </p:sp>
      <p:pic>
        <p:nvPicPr>
          <p:cNvPr id="5" name="Picture 4" descr="A diagram of a flowchart&#10;&#10;Description automatically generated">
            <a:extLst>
              <a:ext uri="{FF2B5EF4-FFF2-40B4-BE49-F238E27FC236}">
                <a16:creationId xmlns:a16="http://schemas.microsoft.com/office/drawing/2014/main" id="{DD4292BA-EAB2-94F7-3B81-9D38890D6A24}"/>
              </a:ext>
            </a:extLst>
          </p:cNvPr>
          <p:cNvPicPr>
            <a:picLocks noChangeAspect="1"/>
          </p:cNvPicPr>
          <p:nvPr/>
        </p:nvPicPr>
        <p:blipFill>
          <a:blip r:embed="rId2"/>
          <a:stretch>
            <a:fillRect/>
          </a:stretch>
        </p:blipFill>
        <p:spPr>
          <a:xfrm>
            <a:off x="0" y="766260"/>
            <a:ext cx="12192000" cy="6091740"/>
          </a:xfrm>
          <a:prstGeom prst="rect">
            <a:avLst/>
          </a:prstGeom>
        </p:spPr>
      </p:pic>
    </p:spTree>
    <p:extLst>
      <p:ext uri="{BB962C8B-B14F-4D97-AF65-F5344CB8AC3E}">
        <p14:creationId xmlns:p14="http://schemas.microsoft.com/office/powerpoint/2010/main" val="3363878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5449019" y="-828366"/>
            <a:ext cx="5864352" cy="3621024"/>
          </a:xfrm>
        </p:spPr>
        <p:txBody>
          <a:bodyPr/>
          <a:lstStyle/>
          <a:p>
            <a:r>
              <a:rPr lang="en-US" dirty="0"/>
              <a:t>Responsible AI</a:t>
            </a:r>
            <a:endParaRPr lang="en-ZA"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3"/>
          <a:srcRect l="33" r="33"/>
          <a:stretch/>
        </p:blipFill>
        <p:spPr>
          <a:xfrm>
            <a:off x="-15240" y="-15240"/>
            <a:ext cx="4581525" cy="6602413"/>
          </a:xfrm>
        </p:spPr>
      </p:pic>
      <p:sp>
        <p:nvSpPr>
          <p:cNvPr id="6" name="Text Placeholder 6">
            <a:extLst>
              <a:ext uri="{FF2B5EF4-FFF2-40B4-BE49-F238E27FC236}">
                <a16:creationId xmlns:a16="http://schemas.microsoft.com/office/drawing/2014/main" id="{A32A0E1B-52C4-CC68-ECC4-58B344AE53C8}"/>
              </a:ext>
            </a:extLst>
          </p:cNvPr>
          <p:cNvSpPr txBox="1">
            <a:spLocks/>
          </p:cNvSpPr>
          <p:nvPr/>
        </p:nvSpPr>
        <p:spPr>
          <a:xfrm>
            <a:off x="5627413" y="3364992"/>
            <a:ext cx="6259788"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Evaluation Beyond Accuracy</a:t>
            </a:r>
          </a:p>
          <a:p>
            <a:endParaRPr lang="en-US" dirty="0"/>
          </a:p>
          <a:p>
            <a:r>
              <a:rPr lang="en-US" dirty="0"/>
              <a:t>Ensuring fairness and transparency</a:t>
            </a:r>
          </a:p>
        </p:txBody>
      </p:sp>
    </p:spTree>
    <p:extLst>
      <p:ext uri="{BB962C8B-B14F-4D97-AF65-F5344CB8AC3E}">
        <p14:creationId xmlns:p14="http://schemas.microsoft.com/office/powerpoint/2010/main" val="1892261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Tree>
    <p:extLst>
      <p:ext uri="{BB962C8B-B14F-4D97-AF65-F5344CB8AC3E}">
        <p14:creationId xmlns:p14="http://schemas.microsoft.com/office/powerpoint/2010/main" val="349306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9" y="2313546"/>
            <a:ext cx="5864352" cy="942349"/>
          </a:xfrm>
        </p:spPr>
        <p:txBody>
          <a:bodyPr anchor="b">
            <a:normAutofit/>
          </a:bodyPr>
          <a:lstStyle/>
          <a:p>
            <a:r>
              <a:rPr lang="en-US" dirty="0"/>
              <a:t>Introduction </a:t>
            </a:r>
          </a:p>
        </p:txBody>
      </p:sp>
      <p:pic>
        <p:nvPicPr>
          <p:cNvPr id="6" name="Picture Placeholder 5" descr="A walking stick on a street&#10;&#10;Description automatically generated">
            <a:extLst>
              <a:ext uri="{FF2B5EF4-FFF2-40B4-BE49-F238E27FC236}">
                <a16:creationId xmlns:a16="http://schemas.microsoft.com/office/drawing/2014/main" id="{AD4EEE16-5FB7-00C6-6CA2-AD3D7A27CEFB}"/>
              </a:ext>
            </a:extLst>
          </p:cNvPr>
          <p:cNvPicPr>
            <a:picLocks noGrp="1" noChangeAspect="1"/>
          </p:cNvPicPr>
          <p:nvPr>
            <p:ph type="pic" sz="quarter" idx="10"/>
          </p:nvPr>
        </p:nvPicPr>
        <p:blipFill rotWithShape="1">
          <a:blip r:embed="rId2"/>
          <a:srcRect l="20862" r="9746"/>
          <a:stretch/>
        </p:blipFill>
        <p:spPr>
          <a:xfrm>
            <a:off x="6766561" y="-9144"/>
            <a:ext cx="5440934" cy="6867144"/>
          </a:xfrm>
          <a:noFill/>
        </p:spPr>
      </p:pic>
    </p:spTree>
    <p:extLst>
      <p:ext uri="{BB962C8B-B14F-4D97-AF65-F5344CB8AC3E}">
        <p14:creationId xmlns:p14="http://schemas.microsoft.com/office/powerpoint/2010/main" val="37869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5449019" y="-828366"/>
            <a:ext cx="5864352" cy="3621024"/>
          </a:xfrm>
        </p:spPr>
        <p:txBody>
          <a:bodyPr/>
          <a:lstStyle/>
          <a:p>
            <a:r>
              <a:rPr lang="en-US"/>
              <a:t>Project Overview</a:t>
            </a:r>
            <a:endParaRPr lang="en-ZA"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2"/>
          <a:srcRect l="33" r="33"/>
          <a:stretch/>
        </p:blipFill>
        <p:spPr>
          <a:xfrm>
            <a:off x="-15240" y="-15240"/>
            <a:ext cx="4581525" cy="6602413"/>
          </a:xfrm>
        </p:spPr>
      </p:pic>
      <p:sp>
        <p:nvSpPr>
          <p:cNvPr id="6" name="Text Placeholder 6">
            <a:extLst>
              <a:ext uri="{FF2B5EF4-FFF2-40B4-BE49-F238E27FC236}">
                <a16:creationId xmlns:a16="http://schemas.microsoft.com/office/drawing/2014/main" id="{A32A0E1B-52C4-CC68-ECC4-58B344AE53C8}"/>
              </a:ext>
            </a:extLst>
          </p:cNvPr>
          <p:cNvSpPr txBox="1">
            <a:spLocks/>
          </p:cNvSpPr>
          <p:nvPr/>
        </p:nvSpPr>
        <p:spPr>
          <a:xfrm>
            <a:off x="5627412" y="3364992"/>
            <a:ext cx="8324089"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Problem Statement</a:t>
            </a:r>
          </a:p>
          <a:p>
            <a:endParaRPr lang="en-US" dirty="0"/>
          </a:p>
          <a:p>
            <a:r>
              <a:rPr lang="en-US" dirty="0"/>
              <a:t>Business Case and Metrics</a:t>
            </a:r>
          </a:p>
        </p:txBody>
      </p:sp>
    </p:spTree>
    <p:extLst>
      <p:ext uri="{BB962C8B-B14F-4D97-AF65-F5344CB8AC3E}">
        <p14:creationId xmlns:p14="http://schemas.microsoft.com/office/powerpoint/2010/main" val="3590816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5</a:t>
            </a:fld>
            <a:endParaRPr lang="en-US" dirty="0"/>
          </a:p>
        </p:txBody>
      </p:sp>
      <p:pic>
        <p:nvPicPr>
          <p:cNvPr id="4" name="Picture 3" descr="Two cats lying on a pink blanket&#10;&#10;Description automatically generated">
            <a:extLst>
              <a:ext uri="{FF2B5EF4-FFF2-40B4-BE49-F238E27FC236}">
                <a16:creationId xmlns:a16="http://schemas.microsoft.com/office/drawing/2014/main" id="{9FABB99B-B755-C8DE-70A6-16761968A10C}"/>
              </a:ext>
            </a:extLst>
          </p:cNvPr>
          <p:cNvPicPr>
            <a:picLocks noChangeAspect="1"/>
          </p:cNvPicPr>
          <p:nvPr/>
        </p:nvPicPr>
        <p:blipFill>
          <a:blip r:embed="rId2"/>
          <a:stretch>
            <a:fillRect/>
          </a:stretch>
        </p:blipFill>
        <p:spPr>
          <a:xfrm>
            <a:off x="340533" y="123537"/>
            <a:ext cx="7005498" cy="6123085"/>
          </a:xfrm>
          <a:prstGeom prst="rect">
            <a:avLst/>
          </a:prstGeom>
        </p:spPr>
      </p:pic>
      <p:sp>
        <p:nvSpPr>
          <p:cNvPr id="8" name="TextBox 7">
            <a:extLst>
              <a:ext uri="{FF2B5EF4-FFF2-40B4-BE49-F238E27FC236}">
                <a16:creationId xmlns:a16="http://schemas.microsoft.com/office/drawing/2014/main" id="{D3F99543-D273-2834-219B-CCD501734FD2}"/>
              </a:ext>
            </a:extLst>
          </p:cNvPr>
          <p:cNvSpPr txBox="1"/>
          <p:nvPr/>
        </p:nvSpPr>
        <p:spPr>
          <a:xfrm>
            <a:off x="6883660" y="2461735"/>
            <a:ext cx="3408005" cy="2862322"/>
          </a:xfrm>
          <a:prstGeom prst="rect">
            <a:avLst/>
          </a:prstGeom>
          <a:noFill/>
        </p:spPr>
        <p:txBody>
          <a:bodyPr wrap="square">
            <a:spAutoFit/>
          </a:bodyPr>
          <a:lstStyle/>
          <a:p>
            <a:r>
              <a:rPr lang="en-US" dirty="0"/>
              <a:t>Leveraging machine learning, </a:t>
            </a:r>
            <a:r>
              <a:rPr lang="en-US" dirty="0" err="1"/>
              <a:t>Audieyes</a:t>
            </a:r>
            <a:r>
              <a:rPr lang="en-US" dirty="0"/>
              <a:t> enhances its core functionalities, offering personalized experiences and improving the accuracy and efficiency of its features. ML drives the project's innovative edge, from image recognition to predictive analytics for navigation.</a:t>
            </a:r>
          </a:p>
        </p:txBody>
      </p:sp>
    </p:spTree>
    <p:extLst>
      <p:ext uri="{BB962C8B-B14F-4D97-AF65-F5344CB8AC3E}">
        <p14:creationId xmlns:p14="http://schemas.microsoft.com/office/powerpoint/2010/main" val="1840859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5625F47-D8BC-C434-C54E-98418ED52F06}"/>
              </a:ext>
            </a:extLst>
          </p:cNvPr>
          <p:cNvSpPr txBox="1"/>
          <p:nvPr/>
        </p:nvSpPr>
        <p:spPr>
          <a:xfrm>
            <a:off x="899160" y="137160"/>
            <a:ext cx="6172200" cy="12496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kern="1200" cap="all" baseline="0">
                <a:latin typeface="+mj-lt"/>
                <a:ea typeface="+mj-ea"/>
                <a:cs typeface="+mj-cs"/>
              </a:rPr>
              <a:t>Business Case</a:t>
            </a:r>
          </a:p>
        </p:txBody>
      </p:sp>
      <p:sp>
        <p:nvSpPr>
          <p:cNvPr id="13" name="TextBox 12">
            <a:extLst>
              <a:ext uri="{FF2B5EF4-FFF2-40B4-BE49-F238E27FC236}">
                <a16:creationId xmlns:a16="http://schemas.microsoft.com/office/drawing/2014/main" id="{7E2BB946-A7CB-1A18-0843-F834F61A9978}"/>
              </a:ext>
            </a:extLst>
          </p:cNvPr>
          <p:cNvSpPr txBox="1"/>
          <p:nvPr/>
        </p:nvSpPr>
        <p:spPr>
          <a:xfrm>
            <a:off x="362309" y="2466868"/>
            <a:ext cx="4054416" cy="3901758"/>
          </a:xfrm>
          <a:prstGeom prst="rect">
            <a:avLst/>
          </a:prstGeom>
        </p:spPr>
        <p:txBody>
          <a:bodyPr vert="horz" lIns="91440" tIns="45720" rIns="91440" bIns="45720" rtlCol="0">
            <a:normAutofit/>
          </a:bodyPr>
          <a:lstStyle/>
          <a:p>
            <a:pPr>
              <a:lnSpc>
                <a:spcPct val="90000"/>
              </a:lnSpc>
              <a:spcAft>
                <a:spcPts val="1200"/>
              </a:spcAft>
            </a:pPr>
            <a:r>
              <a:rPr lang="en-US" sz="1700" dirty="0"/>
              <a:t>The </a:t>
            </a:r>
            <a:r>
              <a:rPr lang="en-US" sz="1700" dirty="0" err="1"/>
              <a:t>Audieyes</a:t>
            </a:r>
            <a:r>
              <a:rPr lang="en-US" sz="1700" dirty="0"/>
              <a:t> project presents a compelling business case by addressing a critical and underserved market: the accessibility needs of the visually impaired community. Through innovation and user-centric design, </a:t>
            </a:r>
            <a:r>
              <a:rPr lang="en-US" sz="1700" dirty="0" err="1"/>
              <a:t>Audieyes</a:t>
            </a:r>
            <a:r>
              <a:rPr lang="en-US" sz="1700" dirty="0"/>
              <a:t> not only fulfills a social imperative but also taps into a market with significant growth potential.</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118872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6</a:t>
            </a:fld>
            <a:endParaRPr lang="en-US"/>
          </a:p>
        </p:txBody>
      </p:sp>
      <p:graphicFrame>
        <p:nvGraphicFramePr>
          <p:cNvPr id="15" name="TextBox 6">
            <a:extLst>
              <a:ext uri="{FF2B5EF4-FFF2-40B4-BE49-F238E27FC236}">
                <a16:creationId xmlns:a16="http://schemas.microsoft.com/office/drawing/2014/main" id="{0D38CEB2-387D-7C2A-3EA9-A46D72FE6D71}"/>
              </a:ext>
            </a:extLst>
          </p:cNvPr>
          <p:cNvGraphicFramePr/>
          <p:nvPr>
            <p:extLst>
              <p:ext uri="{D42A27DB-BD31-4B8C-83A1-F6EECF244321}">
                <p14:modId xmlns:p14="http://schemas.microsoft.com/office/powerpoint/2010/main" val="3858710960"/>
              </p:ext>
            </p:extLst>
          </p:nvPr>
        </p:nvGraphicFramePr>
        <p:xfrm>
          <a:off x="4525963" y="2026603"/>
          <a:ext cx="6766877" cy="390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0383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4836542" y="-429308"/>
            <a:ext cx="5641897" cy="2318493"/>
          </a:xfrm>
        </p:spPr>
        <p:txBody>
          <a:bodyPr/>
          <a:lstStyle/>
          <a:p>
            <a:r>
              <a:rPr lang="en-US" dirty="0"/>
              <a:t>Implementation Details</a:t>
            </a:r>
            <a:endParaRPr lang="en-ZA" dirty="0"/>
          </a:p>
        </p:txBody>
      </p:sp>
      <p:sp>
        <p:nvSpPr>
          <p:cNvPr id="10" name="Text Placeholder 6">
            <a:extLst>
              <a:ext uri="{FF2B5EF4-FFF2-40B4-BE49-F238E27FC236}">
                <a16:creationId xmlns:a16="http://schemas.microsoft.com/office/drawing/2014/main" id="{6DD8B048-6B75-1061-B317-41CCF0CA2B3F}"/>
              </a:ext>
            </a:extLst>
          </p:cNvPr>
          <p:cNvSpPr txBox="1">
            <a:spLocks/>
          </p:cNvSpPr>
          <p:nvPr/>
        </p:nvSpPr>
        <p:spPr>
          <a:xfrm>
            <a:off x="5222965" y="2582477"/>
            <a:ext cx="8324089"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r>
              <a:rPr lang="en-US" dirty="0"/>
              <a:t>ML Pipeline Development	</a:t>
            </a:r>
          </a:p>
          <a:p>
            <a:pPr lvl="1"/>
            <a:r>
              <a:rPr lang="en-US" dirty="0"/>
              <a:t>From Monolith to </a:t>
            </a:r>
            <a:r>
              <a:rPr lang="en-US" dirty="0" err="1"/>
              <a:t>MLOps</a:t>
            </a:r>
            <a:r>
              <a:rPr lang="en-US" dirty="0"/>
              <a:t> Pipeline</a:t>
            </a:r>
          </a:p>
          <a:p>
            <a:pPr lvl="1"/>
            <a:r>
              <a:rPr lang="en-US" dirty="0" err="1"/>
              <a:t>MLflow</a:t>
            </a:r>
            <a:r>
              <a:rPr lang="en-US" dirty="0"/>
              <a:t> for Experiment Tracking</a:t>
            </a:r>
          </a:p>
          <a:p>
            <a:pPr lvl="1"/>
            <a:r>
              <a:rPr lang="en-US" dirty="0"/>
              <a:t>Meta Store Setup</a:t>
            </a:r>
          </a:p>
          <a:p>
            <a:pPr lvl="1"/>
            <a:r>
              <a:rPr lang="en-US" dirty="0"/>
              <a:t>All other technologies</a:t>
            </a:r>
          </a:p>
          <a:p>
            <a:pPr lvl="1"/>
            <a:r>
              <a:rPr lang="en-US" dirty="0"/>
              <a:t>ML System Architecture</a:t>
            </a:r>
          </a:p>
          <a:p>
            <a:pPr lvl="1"/>
            <a:endParaRPr lang="en-US" dirty="0"/>
          </a:p>
        </p:txBody>
      </p:sp>
    </p:spTree>
    <p:extLst>
      <p:ext uri="{BB962C8B-B14F-4D97-AF65-F5344CB8AC3E}">
        <p14:creationId xmlns:p14="http://schemas.microsoft.com/office/powerpoint/2010/main" val="4043390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AD012067-503F-3EBE-AED4-415BF5758E08}"/>
              </a:ext>
            </a:extLst>
          </p:cNvPr>
          <p:cNvPicPr>
            <a:picLocks noChangeAspect="1"/>
          </p:cNvPicPr>
          <p:nvPr/>
        </p:nvPicPr>
        <p:blipFill>
          <a:blip r:embed="rId2"/>
          <a:stretch>
            <a:fillRect/>
          </a:stretch>
        </p:blipFill>
        <p:spPr>
          <a:xfrm>
            <a:off x="120650" y="124746"/>
            <a:ext cx="11950700" cy="6333871"/>
          </a:xfrm>
          <a:prstGeom prst="rect">
            <a:avLst/>
          </a:prstGeom>
          <a:noFill/>
        </p:spPr>
      </p:pic>
      <p:sp>
        <p:nvSpPr>
          <p:cNvPr id="3" name="Slide Number Placeholder 2" hidden="1">
            <a:extLst>
              <a:ext uri="{FF2B5EF4-FFF2-40B4-BE49-F238E27FC236}">
                <a16:creationId xmlns:a16="http://schemas.microsoft.com/office/drawing/2014/main" id="{95D7C9F2-EB2A-D57B-0D06-69B87C19A3A9}"/>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8</a:t>
            </a:fld>
            <a:endParaRPr lang="en-US"/>
          </a:p>
        </p:txBody>
      </p:sp>
    </p:spTree>
    <p:extLst>
      <p:ext uri="{BB962C8B-B14F-4D97-AF65-F5344CB8AC3E}">
        <p14:creationId xmlns:p14="http://schemas.microsoft.com/office/powerpoint/2010/main" val="3343128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17BB98-3A66-02B8-9B87-18B400396ABB}"/>
              </a:ext>
            </a:extLst>
          </p:cNvPr>
          <p:cNvSpPr txBox="1"/>
          <p:nvPr/>
        </p:nvSpPr>
        <p:spPr>
          <a:xfrm>
            <a:off x="893064" y="72518"/>
            <a:ext cx="10405174" cy="1326514"/>
          </a:xfrm>
          <a:prstGeom prst="rect">
            <a:avLst/>
          </a:prstGeom>
        </p:spPr>
        <p:txBody>
          <a:bodyPr vert="horz" lIns="91440" tIns="45720" rIns="91440" bIns="45720" rtlCol="0" anchor="b">
            <a:normAutofit/>
          </a:bodyPr>
          <a:lstStyle/>
          <a:p>
            <a:pPr marL="0" marR="0">
              <a:lnSpc>
                <a:spcPct val="90000"/>
              </a:lnSpc>
              <a:spcBef>
                <a:spcPct val="0"/>
              </a:spcBef>
              <a:spcAft>
                <a:spcPts val="400"/>
              </a:spcAft>
            </a:pPr>
            <a:r>
              <a:rPr lang="en-US" sz="2800" b="1" kern="1200" cap="all" baseline="0">
                <a:effectLst/>
                <a:latin typeface="+mj-lt"/>
                <a:ea typeface="+mj-ea"/>
                <a:cs typeface="+mj-cs"/>
              </a:rPr>
              <a:t>From a Monolith to a Pipeline </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9</a:t>
            </a:fld>
            <a:endParaRPr lang="en-US"/>
          </a:p>
        </p:txBody>
      </p:sp>
      <p:graphicFrame>
        <p:nvGraphicFramePr>
          <p:cNvPr id="8" name="TextBox 5">
            <a:extLst>
              <a:ext uri="{FF2B5EF4-FFF2-40B4-BE49-F238E27FC236}">
                <a16:creationId xmlns:a16="http://schemas.microsoft.com/office/drawing/2014/main" id="{283F0C9B-F6DF-1FC5-7F6C-D1D99066D2A4}"/>
              </a:ext>
            </a:extLst>
          </p:cNvPr>
          <p:cNvGraphicFramePr/>
          <p:nvPr>
            <p:extLst>
              <p:ext uri="{D42A27DB-BD31-4B8C-83A1-F6EECF244321}">
                <p14:modId xmlns:p14="http://schemas.microsoft.com/office/powerpoint/2010/main" val="4105455732"/>
              </p:ext>
            </p:extLst>
          </p:nvPr>
        </p:nvGraphicFramePr>
        <p:xfrm>
          <a:off x="911352" y="2043429"/>
          <a:ext cx="10405174" cy="3925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8532119"/>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{D398CC51-34B0-4227-93C2-0C4BF5364FAA}tf16411248_win32</Template>
  <TotalTime>0</TotalTime>
  <Words>447</Words>
  <Application>Microsoft Office PowerPoint</Application>
  <PresentationFormat>Widescreen</PresentationFormat>
  <Paragraphs>87</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Avenir Next LT Pro Light</vt:lpstr>
      <vt:lpstr>Calibri</vt:lpstr>
      <vt:lpstr>Posterama</vt:lpstr>
      <vt:lpstr>Söhne</vt:lpstr>
      <vt:lpstr>Custom</vt:lpstr>
      <vt:lpstr>Audieyes: Enhancing Visual Accessibility through Advanced  AI Technologies.</vt:lpstr>
      <vt:lpstr>Agenda </vt:lpstr>
      <vt:lpstr>Introduction </vt:lpstr>
      <vt:lpstr>Project Overview</vt:lpstr>
      <vt:lpstr>PowerPoint Presentation</vt:lpstr>
      <vt:lpstr>PowerPoint Presentation</vt:lpstr>
      <vt:lpstr>Implementation Details</vt:lpstr>
      <vt:lpstr>PowerPoint Presentation</vt:lpstr>
      <vt:lpstr>PowerPoint Presentation</vt:lpstr>
      <vt:lpstr>PowerPoint Presentation</vt:lpstr>
      <vt:lpstr>PowerPoint Presentation</vt:lpstr>
      <vt:lpstr>PowerPoint Presentation</vt:lpstr>
      <vt:lpstr>Setting up a meta store for metadata</vt:lpstr>
      <vt:lpstr>Setting up the machine learning pipeline</vt:lpstr>
      <vt:lpstr>Behavioural model tests</vt:lpstr>
      <vt:lpstr>Model monitoring</vt:lpstr>
      <vt:lpstr>Deployment and Operations</vt:lpstr>
      <vt:lpstr>Deployment &amp; serving </vt:lpstr>
      <vt:lpstr>Server</vt:lpstr>
      <vt:lpstr>Client</vt:lpstr>
      <vt:lpstr>CI/CT/CD pipeline</vt:lpstr>
      <vt:lpstr>ML system Architecture</vt:lpstr>
      <vt:lpstr>Responsible AI</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Audieyes: Enhancing Visual Accessibility through Advanced AI Technologies</dc:title>
  <dc:creator>Ayoub Maimmadi &lt; 76678 &gt;</dc:creator>
  <cp:lastModifiedBy>Ayoub Maimmadi &lt; 76678 &gt;</cp:lastModifiedBy>
  <cp:revision>76</cp:revision>
  <dcterms:created xsi:type="dcterms:W3CDTF">2024-05-13T16:06:42Z</dcterms:created>
  <dcterms:modified xsi:type="dcterms:W3CDTF">2024-05-14T10:11:18Z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